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49"/>
  </p:notesMasterIdLst>
  <p:sldIdLst>
    <p:sldId id="347" r:id="rId6"/>
    <p:sldId id="256" r:id="rId7"/>
    <p:sldId id="263" r:id="rId8"/>
    <p:sldId id="265" r:id="rId9"/>
    <p:sldId id="349" r:id="rId10"/>
    <p:sldId id="264" r:id="rId11"/>
    <p:sldId id="276" r:id="rId12"/>
    <p:sldId id="257" r:id="rId13"/>
    <p:sldId id="266" r:id="rId14"/>
    <p:sldId id="258" r:id="rId15"/>
    <p:sldId id="267" r:id="rId16"/>
    <p:sldId id="350" r:id="rId17"/>
    <p:sldId id="259" r:id="rId18"/>
    <p:sldId id="354" r:id="rId19"/>
    <p:sldId id="355" r:id="rId20"/>
    <p:sldId id="367" r:id="rId21"/>
    <p:sldId id="353" r:id="rId22"/>
    <p:sldId id="260" r:id="rId23"/>
    <p:sldId id="271" r:id="rId24"/>
    <p:sldId id="356" r:id="rId25"/>
    <p:sldId id="357" r:id="rId26"/>
    <p:sldId id="261" r:id="rId27"/>
    <p:sldId id="269" r:id="rId28"/>
    <p:sldId id="360" r:id="rId29"/>
    <p:sldId id="366" r:id="rId30"/>
    <p:sldId id="359" r:id="rId31"/>
    <p:sldId id="361" r:id="rId32"/>
    <p:sldId id="362" r:id="rId33"/>
    <p:sldId id="363" r:id="rId34"/>
    <p:sldId id="262" r:id="rId35"/>
    <p:sldId id="368" r:id="rId36"/>
    <p:sldId id="352" r:id="rId37"/>
    <p:sldId id="364" r:id="rId38"/>
    <p:sldId id="272" r:id="rId39"/>
    <p:sldId id="273" r:id="rId40"/>
    <p:sldId id="365" r:id="rId41"/>
    <p:sldId id="274" r:id="rId42"/>
    <p:sldId id="275" r:id="rId43"/>
    <p:sldId id="270" r:id="rId44"/>
    <p:sldId id="369" r:id="rId45"/>
    <p:sldId id="351" r:id="rId46"/>
    <p:sldId id="268" r:id="rId47"/>
    <p:sldId id="358" r:id="rId48"/>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8CDF27B-DCDC-7BFD-01A4-8606AB8D11D2}" name="William H Joseph" initials="WHJ" userId="S::wmhjoseph@dcnbci.org::d4fb4140-2ba4-453e-86f8-dcc615d02049" providerId="AD"/>
  <p188:author id="{9D771A7C-D095-B530-8CFF-4315E97B8D51}" name="Emily Acker" initials="EA" userId="S::eacker@bio.org::00b52987-6154-4896-b910-d305713f5d40" providerId="AD"/>
  <p188:author id="{4507E1CB-5231-3C21-04C2-8D3F73861636}" name="Phyllis Arthur" initials="PA" userId="S::parthur@bio.org::51c983ab-ca5c-4612-a85d-19279fad2de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660"/>
  </p:normalViewPr>
  <p:slideViewPr>
    <p:cSldViewPr snapToGrid="0">
      <p:cViewPr varScale="1">
        <p:scale>
          <a:sx n="131" d="100"/>
          <a:sy n="131" d="100"/>
        </p:scale>
        <p:origin x="41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5A61BD0C-9160-46A6-8ACE-C4C9142C8378}" type="datetimeFigureOut">
              <a:rPr lang="en-US" smtClean="0"/>
              <a:t>3/22/24</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62E557D3-F46A-4AFC-B263-6EF85143DD0D}" type="slidenum">
              <a:rPr lang="en-US" smtClean="0"/>
              <a:t>‹#›</a:t>
            </a:fld>
            <a:endParaRPr lang="en-US" dirty="0"/>
          </a:p>
        </p:txBody>
      </p:sp>
    </p:spTree>
    <p:extLst>
      <p:ext uri="{BB962C8B-B14F-4D97-AF65-F5344CB8AC3E}">
        <p14:creationId xmlns:p14="http://schemas.microsoft.com/office/powerpoint/2010/main" val="4266530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11e375b9f55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11e375b9f5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4443C-6765-423E-2038-8CF6CF268E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9047EF-5DF8-E305-05AC-5285900543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D90B24-4E82-5B47-D7E4-23FC84E94B14}"/>
              </a:ext>
            </a:extLst>
          </p:cNvPr>
          <p:cNvSpPr>
            <a:spLocks noGrp="1"/>
          </p:cNvSpPr>
          <p:nvPr>
            <p:ph type="dt" sz="half" idx="10"/>
          </p:nvPr>
        </p:nvSpPr>
        <p:spPr/>
        <p:txBody>
          <a:bodyPr/>
          <a:lstStyle/>
          <a:p>
            <a:fld id="{8761BE5B-1169-428A-BE3E-2AB1B2D6583A}" type="datetimeFigureOut">
              <a:rPr lang="en-US" smtClean="0"/>
              <a:t>3/22/24</a:t>
            </a:fld>
            <a:endParaRPr lang="en-US" dirty="0"/>
          </a:p>
        </p:txBody>
      </p:sp>
      <p:sp>
        <p:nvSpPr>
          <p:cNvPr id="5" name="Footer Placeholder 4">
            <a:extLst>
              <a:ext uri="{FF2B5EF4-FFF2-40B4-BE49-F238E27FC236}">
                <a16:creationId xmlns:a16="http://schemas.microsoft.com/office/drawing/2014/main" id="{84A1490B-5C89-83D5-38EC-111DE48FBCE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444BA92-1058-95DD-E0BB-33AAFEC97D22}"/>
              </a:ext>
            </a:extLst>
          </p:cNvPr>
          <p:cNvSpPr>
            <a:spLocks noGrp="1"/>
          </p:cNvSpPr>
          <p:nvPr>
            <p:ph type="sldNum" sz="quarter" idx="12"/>
          </p:nvPr>
        </p:nvSpPr>
        <p:spPr/>
        <p:txBody>
          <a:bodyPr/>
          <a:lstStyle/>
          <a:p>
            <a:fld id="{6ECB8A28-7D1A-4669-AEB6-E70261749124}" type="slidenum">
              <a:rPr lang="en-US" smtClean="0"/>
              <a:t>‹#›</a:t>
            </a:fld>
            <a:endParaRPr lang="en-US" dirty="0"/>
          </a:p>
        </p:txBody>
      </p:sp>
    </p:spTree>
    <p:extLst>
      <p:ext uri="{BB962C8B-B14F-4D97-AF65-F5344CB8AC3E}">
        <p14:creationId xmlns:p14="http://schemas.microsoft.com/office/powerpoint/2010/main" val="917374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63D78-7A87-D906-0969-B0B6102D57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8AB0A0-4B21-718A-DE81-62F2D40E7A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A5D5D6-02BB-FB21-0FD8-5D157F64793A}"/>
              </a:ext>
            </a:extLst>
          </p:cNvPr>
          <p:cNvSpPr>
            <a:spLocks noGrp="1"/>
          </p:cNvSpPr>
          <p:nvPr>
            <p:ph type="dt" sz="half" idx="10"/>
          </p:nvPr>
        </p:nvSpPr>
        <p:spPr/>
        <p:txBody>
          <a:bodyPr/>
          <a:lstStyle/>
          <a:p>
            <a:fld id="{8761BE5B-1169-428A-BE3E-2AB1B2D6583A}" type="datetimeFigureOut">
              <a:rPr lang="en-US" smtClean="0"/>
              <a:t>3/22/24</a:t>
            </a:fld>
            <a:endParaRPr lang="en-US" dirty="0"/>
          </a:p>
        </p:txBody>
      </p:sp>
      <p:sp>
        <p:nvSpPr>
          <p:cNvPr id="5" name="Footer Placeholder 4">
            <a:extLst>
              <a:ext uri="{FF2B5EF4-FFF2-40B4-BE49-F238E27FC236}">
                <a16:creationId xmlns:a16="http://schemas.microsoft.com/office/drawing/2014/main" id="{1C4BFE7C-55FA-D05B-A8FA-8851DC27306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12DEAF-63C6-F22C-19B2-116F5461BE11}"/>
              </a:ext>
            </a:extLst>
          </p:cNvPr>
          <p:cNvSpPr>
            <a:spLocks noGrp="1"/>
          </p:cNvSpPr>
          <p:nvPr>
            <p:ph type="sldNum" sz="quarter" idx="12"/>
          </p:nvPr>
        </p:nvSpPr>
        <p:spPr/>
        <p:txBody>
          <a:bodyPr/>
          <a:lstStyle/>
          <a:p>
            <a:fld id="{6ECB8A28-7D1A-4669-AEB6-E70261749124}" type="slidenum">
              <a:rPr lang="en-US" smtClean="0"/>
              <a:t>‹#›</a:t>
            </a:fld>
            <a:endParaRPr lang="en-US" dirty="0"/>
          </a:p>
        </p:txBody>
      </p:sp>
    </p:spTree>
    <p:extLst>
      <p:ext uri="{BB962C8B-B14F-4D97-AF65-F5344CB8AC3E}">
        <p14:creationId xmlns:p14="http://schemas.microsoft.com/office/powerpoint/2010/main" val="1708578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CFFE3E-7032-8559-4BB7-7C75DB84D4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E2AEA5-A350-6DDA-C63A-EE79379D66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B855CC-AFF9-A1D0-BBD2-B6BDCE4B346B}"/>
              </a:ext>
            </a:extLst>
          </p:cNvPr>
          <p:cNvSpPr>
            <a:spLocks noGrp="1"/>
          </p:cNvSpPr>
          <p:nvPr>
            <p:ph type="dt" sz="half" idx="10"/>
          </p:nvPr>
        </p:nvSpPr>
        <p:spPr/>
        <p:txBody>
          <a:bodyPr/>
          <a:lstStyle/>
          <a:p>
            <a:fld id="{8761BE5B-1169-428A-BE3E-2AB1B2D6583A}" type="datetimeFigureOut">
              <a:rPr lang="en-US" smtClean="0"/>
              <a:t>3/22/24</a:t>
            </a:fld>
            <a:endParaRPr lang="en-US" dirty="0"/>
          </a:p>
        </p:txBody>
      </p:sp>
      <p:sp>
        <p:nvSpPr>
          <p:cNvPr id="5" name="Footer Placeholder 4">
            <a:extLst>
              <a:ext uri="{FF2B5EF4-FFF2-40B4-BE49-F238E27FC236}">
                <a16:creationId xmlns:a16="http://schemas.microsoft.com/office/drawing/2014/main" id="{87FAA079-8810-D9A5-FB73-A3C5C23B512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F27EA1-A6FA-224E-FEDE-3FA17C03FF7B}"/>
              </a:ext>
            </a:extLst>
          </p:cNvPr>
          <p:cNvSpPr>
            <a:spLocks noGrp="1"/>
          </p:cNvSpPr>
          <p:nvPr>
            <p:ph type="sldNum" sz="quarter" idx="12"/>
          </p:nvPr>
        </p:nvSpPr>
        <p:spPr/>
        <p:txBody>
          <a:bodyPr/>
          <a:lstStyle/>
          <a:p>
            <a:fld id="{6ECB8A28-7D1A-4669-AEB6-E70261749124}" type="slidenum">
              <a:rPr lang="en-US" smtClean="0"/>
              <a:t>‹#›</a:t>
            </a:fld>
            <a:endParaRPr lang="en-US" dirty="0"/>
          </a:p>
        </p:txBody>
      </p:sp>
    </p:spTree>
    <p:extLst>
      <p:ext uri="{BB962C8B-B14F-4D97-AF65-F5344CB8AC3E}">
        <p14:creationId xmlns:p14="http://schemas.microsoft.com/office/powerpoint/2010/main" val="3097615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9"/>
        <p:cNvGrpSpPr/>
        <p:nvPr/>
      </p:nvGrpSpPr>
      <p:grpSpPr>
        <a:xfrm>
          <a:off x="0" y="0"/>
          <a:ext cx="0" cy="0"/>
          <a:chOff x="0" y="0"/>
          <a:chExt cx="0" cy="0"/>
        </a:xfrm>
      </p:grpSpPr>
      <p:sp>
        <p:nvSpPr>
          <p:cNvPr id="80" name="Google Shape;80;p7"/>
          <p:cNvSpPr/>
          <p:nvPr/>
        </p:nvSpPr>
        <p:spPr>
          <a:xfrm>
            <a:off x="331000" y="310000"/>
            <a:ext cx="11530000" cy="623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81" name="Google Shape;81;p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2" name="Google Shape;82;p7"/>
          <p:cNvSpPr txBox="1">
            <a:spLocks noGrp="1"/>
          </p:cNvSpPr>
          <p:nvPr>
            <p:ph type="body" idx="1"/>
          </p:nvPr>
        </p:nvSpPr>
        <p:spPr>
          <a:xfrm>
            <a:off x="960000" y="2274400"/>
            <a:ext cx="4981200" cy="2309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solidFill>
                  <a:srgbClr val="434343"/>
                </a:solidFill>
              </a:defRPr>
            </a:lvl1pPr>
            <a:lvl2pPr marL="1219170" lvl="1" indent="-406390" rtl="0">
              <a:lnSpc>
                <a:spcPct val="115000"/>
              </a:lnSpc>
              <a:spcBef>
                <a:spcPts val="0"/>
              </a:spcBef>
              <a:spcAft>
                <a:spcPts val="0"/>
              </a:spcAft>
              <a:buSzPts val="1200"/>
              <a:buChar char="○"/>
              <a:defRPr>
                <a:solidFill>
                  <a:srgbClr val="434343"/>
                </a:solidFill>
              </a:defRPr>
            </a:lvl2pPr>
            <a:lvl3pPr marL="1828754" lvl="2" indent="-406390" rtl="0">
              <a:lnSpc>
                <a:spcPct val="115000"/>
              </a:lnSpc>
              <a:spcBef>
                <a:spcPts val="0"/>
              </a:spcBef>
              <a:spcAft>
                <a:spcPts val="0"/>
              </a:spcAft>
              <a:buSzPts val="1200"/>
              <a:buChar char="■"/>
              <a:defRPr>
                <a:solidFill>
                  <a:srgbClr val="434343"/>
                </a:solidFill>
              </a:defRPr>
            </a:lvl3pPr>
            <a:lvl4pPr marL="2438339" lvl="3" indent="-406390" rtl="0">
              <a:lnSpc>
                <a:spcPct val="115000"/>
              </a:lnSpc>
              <a:spcBef>
                <a:spcPts val="0"/>
              </a:spcBef>
              <a:spcAft>
                <a:spcPts val="0"/>
              </a:spcAft>
              <a:buSzPts val="1200"/>
              <a:buChar char="●"/>
              <a:defRPr>
                <a:solidFill>
                  <a:srgbClr val="434343"/>
                </a:solidFill>
              </a:defRPr>
            </a:lvl4pPr>
            <a:lvl5pPr marL="3047924" lvl="4" indent="-406390" rtl="0">
              <a:lnSpc>
                <a:spcPct val="115000"/>
              </a:lnSpc>
              <a:spcBef>
                <a:spcPts val="0"/>
              </a:spcBef>
              <a:spcAft>
                <a:spcPts val="0"/>
              </a:spcAft>
              <a:buSzPts val="1200"/>
              <a:buChar char="○"/>
              <a:defRPr>
                <a:solidFill>
                  <a:srgbClr val="434343"/>
                </a:solidFill>
              </a:defRPr>
            </a:lvl5pPr>
            <a:lvl6pPr marL="3657509" lvl="5" indent="-406390" rtl="0">
              <a:lnSpc>
                <a:spcPct val="115000"/>
              </a:lnSpc>
              <a:spcBef>
                <a:spcPts val="0"/>
              </a:spcBef>
              <a:spcAft>
                <a:spcPts val="0"/>
              </a:spcAft>
              <a:buSzPts val="1200"/>
              <a:buChar char="■"/>
              <a:defRPr>
                <a:solidFill>
                  <a:srgbClr val="434343"/>
                </a:solidFill>
              </a:defRPr>
            </a:lvl6pPr>
            <a:lvl7pPr marL="4267093" lvl="6" indent="-406390" rtl="0">
              <a:lnSpc>
                <a:spcPct val="115000"/>
              </a:lnSpc>
              <a:spcBef>
                <a:spcPts val="0"/>
              </a:spcBef>
              <a:spcAft>
                <a:spcPts val="0"/>
              </a:spcAft>
              <a:buSzPts val="1200"/>
              <a:buChar char="●"/>
              <a:defRPr>
                <a:solidFill>
                  <a:srgbClr val="434343"/>
                </a:solidFill>
              </a:defRPr>
            </a:lvl7pPr>
            <a:lvl8pPr marL="4876678" lvl="7" indent="-406390" rtl="0">
              <a:lnSpc>
                <a:spcPct val="115000"/>
              </a:lnSpc>
              <a:spcBef>
                <a:spcPts val="0"/>
              </a:spcBef>
              <a:spcAft>
                <a:spcPts val="0"/>
              </a:spcAft>
              <a:buSzPts val="1200"/>
              <a:buChar char="○"/>
              <a:defRPr>
                <a:solidFill>
                  <a:srgbClr val="434343"/>
                </a:solidFill>
              </a:defRPr>
            </a:lvl8pPr>
            <a:lvl9pPr marL="5486263" lvl="8" indent="-406390" rtl="0">
              <a:lnSpc>
                <a:spcPct val="115000"/>
              </a:lnSpc>
              <a:spcBef>
                <a:spcPts val="0"/>
              </a:spcBef>
              <a:spcAft>
                <a:spcPts val="0"/>
              </a:spcAft>
              <a:buSzPts val="1200"/>
              <a:buChar char="■"/>
              <a:defRPr>
                <a:solidFill>
                  <a:srgbClr val="434343"/>
                </a:solidFill>
              </a:defRPr>
            </a:lvl9pPr>
          </a:lstStyle>
          <a:p>
            <a:endParaRPr/>
          </a:p>
        </p:txBody>
      </p:sp>
    </p:spTree>
    <p:extLst>
      <p:ext uri="{BB962C8B-B14F-4D97-AF65-F5344CB8AC3E}">
        <p14:creationId xmlns:p14="http://schemas.microsoft.com/office/powerpoint/2010/main" val="1170336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3"/>
        <p:cNvGrpSpPr/>
        <p:nvPr/>
      </p:nvGrpSpPr>
      <p:grpSpPr>
        <a:xfrm>
          <a:off x="0" y="0"/>
          <a:ext cx="0" cy="0"/>
          <a:chOff x="0" y="0"/>
          <a:chExt cx="0" cy="0"/>
        </a:xfrm>
      </p:grpSpPr>
      <p:sp>
        <p:nvSpPr>
          <p:cNvPr id="84" name="Google Shape;84;p8"/>
          <p:cNvSpPr/>
          <p:nvPr/>
        </p:nvSpPr>
        <p:spPr>
          <a:xfrm>
            <a:off x="331000" y="310000"/>
            <a:ext cx="11530000" cy="623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85" name="Google Shape;85;p8"/>
          <p:cNvSpPr txBox="1">
            <a:spLocks noGrp="1"/>
          </p:cNvSpPr>
          <p:nvPr>
            <p:ph type="title"/>
          </p:nvPr>
        </p:nvSpPr>
        <p:spPr>
          <a:xfrm>
            <a:off x="3632200" y="1742800"/>
            <a:ext cx="49276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86" name="Google Shape;86;p8"/>
          <p:cNvGrpSpPr/>
          <p:nvPr/>
        </p:nvGrpSpPr>
        <p:grpSpPr>
          <a:xfrm>
            <a:off x="5" y="103529"/>
            <a:ext cx="1337512" cy="1314768"/>
            <a:chOff x="8336111" y="4787252"/>
            <a:chExt cx="350195" cy="344240"/>
          </a:xfrm>
        </p:grpSpPr>
        <p:sp>
          <p:nvSpPr>
            <p:cNvPr id="87" name="Google Shape;87;p8"/>
            <p:cNvSpPr/>
            <p:nvPr/>
          </p:nvSpPr>
          <p:spPr>
            <a:xfrm>
              <a:off x="8336111" y="4787252"/>
              <a:ext cx="128694" cy="118502"/>
            </a:xfrm>
            <a:custGeom>
              <a:avLst/>
              <a:gdLst/>
              <a:ahLst/>
              <a:cxnLst/>
              <a:rect l="l" t="t" r="r" b="b"/>
              <a:pathLst>
                <a:path w="4192" h="3860" extrusionOk="0">
                  <a:moveTo>
                    <a:pt x="1256" y="1"/>
                  </a:moveTo>
                  <a:cubicBezTo>
                    <a:pt x="1226" y="1"/>
                    <a:pt x="1196" y="7"/>
                    <a:pt x="1166" y="7"/>
                  </a:cubicBezTo>
                  <a:cubicBezTo>
                    <a:pt x="1120" y="7"/>
                    <a:pt x="1075" y="23"/>
                    <a:pt x="1029" y="23"/>
                  </a:cubicBezTo>
                  <a:cubicBezTo>
                    <a:pt x="954" y="38"/>
                    <a:pt x="863" y="68"/>
                    <a:pt x="787" y="98"/>
                  </a:cubicBezTo>
                  <a:cubicBezTo>
                    <a:pt x="621" y="159"/>
                    <a:pt x="485" y="265"/>
                    <a:pt x="364" y="386"/>
                  </a:cubicBezTo>
                  <a:cubicBezTo>
                    <a:pt x="228" y="507"/>
                    <a:pt x="137" y="673"/>
                    <a:pt x="77" y="840"/>
                  </a:cubicBezTo>
                  <a:cubicBezTo>
                    <a:pt x="47" y="915"/>
                    <a:pt x="31" y="991"/>
                    <a:pt x="16" y="1082"/>
                  </a:cubicBezTo>
                  <a:cubicBezTo>
                    <a:pt x="16" y="1173"/>
                    <a:pt x="1" y="1248"/>
                    <a:pt x="47" y="1324"/>
                  </a:cubicBezTo>
                  <a:cubicBezTo>
                    <a:pt x="31" y="1354"/>
                    <a:pt x="575" y="1702"/>
                    <a:pt x="817" y="1869"/>
                  </a:cubicBezTo>
                  <a:cubicBezTo>
                    <a:pt x="1075" y="2034"/>
                    <a:pt x="1301" y="2232"/>
                    <a:pt x="1529" y="2443"/>
                  </a:cubicBezTo>
                  <a:cubicBezTo>
                    <a:pt x="1967" y="2851"/>
                    <a:pt x="2330" y="3335"/>
                    <a:pt x="2679" y="3835"/>
                  </a:cubicBezTo>
                  <a:cubicBezTo>
                    <a:pt x="2687" y="3853"/>
                    <a:pt x="2706" y="3860"/>
                    <a:pt x="2727" y="3860"/>
                  </a:cubicBezTo>
                  <a:cubicBezTo>
                    <a:pt x="2741" y="3860"/>
                    <a:pt x="2757" y="3856"/>
                    <a:pt x="2769" y="3850"/>
                  </a:cubicBezTo>
                  <a:cubicBezTo>
                    <a:pt x="2860" y="3850"/>
                    <a:pt x="2981" y="3805"/>
                    <a:pt x="3072" y="3759"/>
                  </a:cubicBezTo>
                  <a:cubicBezTo>
                    <a:pt x="3207" y="3714"/>
                    <a:pt x="3328" y="3653"/>
                    <a:pt x="3449" y="3577"/>
                  </a:cubicBezTo>
                  <a:cubicBezTo>
                    <a:pt x="3707" y="3442"/>
                    <a:pt x="3919" y="3275"/>
                    <a:pt x="4145" y="3109"/>
                  </a:cubicBezTo>
                  <a:cubicBezTo>
                    <a:pt x="4176" y="3079"/>
                    <a:pt x="4191" y="3018"/>
                    <a:pt x="4161" y="2988"/>
                  </a:cubicBezTo>
                  <a:cubicBezTo>
                    <a:pt x="3798" y="2383"/>
                    <a:pt x="3359" y="1853"/>
                    <a:pt x="2875" y="1324"/>
                  </a:cubicBezTo>
                  <a:cubicBezTo>
                    <a:pt x="2648" y="1066"/>
                    <a:pt x="2376" y="840"/>
                    <a:pt x="2118" y="598"/>
                  </a:cubicBezTo>
                  <a:cubicBezTo>
                    <a:pt x="1997" y="491"/>
                    <a:pt x="1862" y="370"/>
                    <a:pt x="1725" y="265"/>
                  </a:cubicBezTo>
                  <a:cubicBezTo>
                    <a:pt x="1620" y="174"/>
                    <a:pt x="1332" y="7"/>
                    <a:pt x="1301" y="7"/>
                  </a:cubicBezTo>
                  <a:cubicBezTo>
                    <a:pt x="1287" y="3"/>
                    <a:pt x="1272" y="1"/>
                    <a:pt x="12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8" name="Google Shape;88;p8"/>
            <p:cNvSpPr/>
            <p:nvPr/>
          </p:nvSpPr>
          <p:spPr>
            <a:xfrm>
              <a:off x="8336111" y="4811168"/>
              <a:ext cx="128694" cy="94587"/>
            </a:xfrm>
            <a:custGeom>
              <a:avLst/>
              <a:gdLst/>
              <a:ahLst/>
              <a:cxnLst/>
              <a:rect l="l" t="t" r="r" b="b"/>
              <a:pathLst>
                <a:path w="4192" h="3081" extrusionOk="0">
                  <a:moveTo>
                    <a:pt x="107" y="0"/>
                  </a:moveTo>
                  <a:cubicBezTo>
                    <a:pt x="91" y="15"/>
                    <a:pt x="77" y="31"/>
                    <a:pt x="77" y="61"/>
                  </a:cubicBezTo>
                  <a:cubicBezTo>
                    <a:pt x="47" y="136"/>
                    <a:pt x="31" y="212"/>
                    <a:pt x="16" y="303"/>
                  </a:cubicBezTo>
                  <a:cubicBezTo>
                    <a:pt x="16" y="394"/>
                    <a:pt x="1" y="469"/>
                    <a:pt x="47" y="545"/>
                  </a:cubicBezTo>
                  <a:cubicBezTo>
                    <a:pt x="31" y="575"/>
                    <a:pt x="575" y="923"/>
                    <a:pt x="817" y="1090"/>
                  </a:cubicBezTo>
                  <a:cubicBezTo>
                    <a:pt x="1075" y="1255"/>
                    <a:pt x="1301" y="1453"/>
                    <a:pt x="1529" y="1664"/>
                  </a:cubicBezTo>
                  <a:cubicBezTo>
                    <a:pt x="1967" y="2072"/>
                    <a:pt x="2330" y="2556"/>
                    <a:pt x="2679" y="3056"/>
                  </a:cubicBezTo>
                  <a:cubicBezTo>
                    <a:pt x="2687" y="3074"/>
                    <a:pt x="2706" y="3081"/>
                    <a:pt x="2727" y="3081"/>
                  </a:cubicBezTo>
                  <a:cubicBezTo>
                    <a:pt x="2741" y="3081"/>
                    <a:pt x="2757" y="3077"/>
                    <a:pt x="2769" y="3071"/>
                  </a:cubicBezTo>
                  <a:cubicBezTo>
                    <a:pt x="2860" y="3071"/>
                    <a:pt x="2981" y="3026"/>
                    <a:pt x="3072" y="2980"/>
                  </a:cubicBezTo>
                  <a:cubicBezTo>
                    <a:pt x="3207" y="2935"/>
                    <a:pt x="3328" y="2874"/>
                    <a:pt x="3449" y="2798"/>
                  </a:cubicBezTo>
                  <a:cubicBezTo>
                    <a:pt x="3707" y="2663"/>
                    <a:pt x="3919" y="2496"/>
                    <a:pt x="4145" y="2330"/>
                  </a:cubicBezTo>
                  <a:cubicBezTo>
                    <a:pt x="4176" y="2300"/>
                    <a:pt x="4191" y="2239"/>
                    <a:pt x="4161" y="2209"/>
                  </a:cubicBezTo>
                  <a:cubicBezTo>
                    <a:pt x="3949" y="1846"/>
                    <a:pt x="3707" y="1513"/>
                    <a:pt x="3435" y="1195"/>
                  </a:cubicBezTo>
                  <a:cubicBezTo>
                    <a:pt x="3389" y="1211"/>
                    <a:pt x="3328" y="1225"/>
                    <a:pt x="3268" y="1241"/>
                  </a:cubicBezTo>
                  <a:cubicBezTo>
                    <a:pt x="2965" y="1316"/>
                    <a:pt x="2648" y="1467"/>
                    <a:pt x="2421" y="1695"/>
                  </a:cubicBezTo>
                  <a:cubicBezTo>
                    <a:pt x="2360" y="1618"/>
                    <a:pt x="2300" y="1558"/>
                    <a:pt x="2225" y="1483"/>
                  </a:cubicBezTo>
                  <a:cubicBezTo>
                    <a:pt x="2118" y="1376"/>
                    <a:pt x="2013" y="1271"/>
                    <a:pt x="1892" y="1165"/>
                  </a:cubicBezTo>
                  <a:cubicBezTo>
                    <a:pt x="1650" y="953"/>
                    <a:pt x="1392" y="757"/>
                    <a:pt x="1136" y="575"/>
                  </a:cubicBezTo>
                  <a:cubicBezTo>
                    <a:pt x="878" y="394"/>
                    <a:pt x="606" y="242"/>
                    <a:pt x="319" y="106"/>
                  </a:cubicBezTo>
                  <a:cubicBezTo>
                    <a:pt x="243" y="75"/>
                    <a:pt x="168" y="31"/>
                    <a:pt x="107" y="0"/>
                  </a:cubicBezTo>
                  <a:close/>
                </a:path>
              </a:pathLst>
            </a:custGeom>
            <a:solidFill>
              <a:srgbClr val="FF796F">
                <a:alpha val="45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9" name="Google Shape;89;p8"/>
            <p:cNvSpPr/>
            <p:nvPr/>
          </p:nvSpPr>
          <p:spPr>
            <a:xfrm>
              <a:off x="8340317" y="4822097"/>
              <a:ext cx="345989" cy="309395"/>
            </a:xfrm>
            <a:custGeom>
              <a:avLst/>
              <a:gdLst/>
              <a:ahLst/>
              <a:cxnLst/>
              <a:rect l="l" t="t" r="r" b="b"/>
              <a:pathLst>
                <a:path w="11270" h="10078" extrusionOk="0">
                  <a:moveTo>
                    <a:pt x="6296" y="1"/>
                  </a:moveTo>
                  <a:cubicBezTo>
                    <a:pt x="5534" y="1"/>
                    <a:pt x="4795" y="433"/>
                    <a:pt x="4296" y="990"/>
                  </a:cubicBezTo>
                  <a:cubicBezTo>
                    <a:pt x="4160" y="1141"/>
                    <a:pt x="4039" y="1308"/>
                    <a:pt x="3933" y="1474"/>
                  </a:cubicBezTo>
                  <a:cubicBezTo>
                    <a:pt x="3857" y="1490"/>
                    <a:pt x="3797" y="1520"/>
                    <a:pt x="3721" y="1535"/>
                  </a:cubicBezTo>
                  <a:cubicBezTo>
                    <a:pt x="3524" y="1611"/>
                    <a:pt x="3328" y="1702"/>
                    <a:pt x="3131" y="1777"/>
                  </a:cubicBezTo>
                  <a:cubicBezTo>
                    <a:pt x="2949" y="1853"/>
                    <a:pt x="2768" y="1958"/>
                    <a:pt x="2586" y="2049"/>
                  </a:cubicBezTo>
                  <a:cubicBezTo>
                    <a:pt x="2435" y="2140"/>
                    <a:pt x="2300" y="2246"/>
                    <a:pt x="2193" y="2382"/>
                  </a:cubicBezTo>
                  <a:cubicBezTo>
                    <a:pt x="1997" y="2654"/>
                    <a:pt x="2012" y="3047"/>
                    <a:pt x="2042" y="3366"/>
                  </a:cubicBezTo>
                  <a:cubicBezTo>
                    <a:pt x="2072" y="3562"/>
                    <a:pt x="2118" y="3743"/>
                    <a:pt x="2133" y="3940"/>
                  </a:cubicBezTo>
                  <a:cubicBezTo>
                    <a:pt x="2133" y="3971"/>
                    <a:pt x="2148" y="4001"/>
                    <a:pt x="2148" y="4031"/>
                  </a:cubicBezTo>
                  <a:cubicBezTo>
                    <a:pt x="2102" y="4394"/>
                    <a:pt x="1967" y="4727"/>
                    <a:pt x="1755" y="5014"/>
                  </a:cubicBezTo>
                  <a:cubicBezTo>
                    <a:pt x="1407" y="5468"/>
                    <a:pt x="953" y="5816"/>
                    <a:pt x="605" y="6270"/>
                  </a:cubicBezTo>
                  <a:cubicBezTo>
                    <a:pt x="257" y="6678"/>
                    <a:pt x="0" y="7208"/>
                    <a:pt x="61" y="7752"/>
                  </a:cubicBezTo>
                  <a:cubicBezTo>
                    <a:pt x="121" y="8267"/>
                    <a:pt x="408" y="8765"/>
                    <a:pt x="817" y="9068"/>
                  </a:cubicBezTo>
                  <a:cubicBezTo>
                    <a:pt x="1226" y="9368"/>
                    <a:pt x="1721" y="9496"/>
                    <a:pt x="2214" y="9496"/>
                  </a:cubicBezTo>
                  <a:cubicBezTo>
                    <a:pt x="2268" y="9496"/>
                    <a:pt x="2321" y="9494"/>
                    <a:pt x="2375" y="9491"/>
                  </a:cubicBezTo>
                  <a:cubicBezTo>
                    <a:pt x="2935" y="9461"/>
                    <a:pt x="3464" y="9279"/>
                    <a:pt x="4008" y="9158"/>
                  </a:cubicBezTo>
                  <a:cubicBezTo>
                    <a:pt x="4243" y="9120"/>
                    <a:pt x="4478" y="9080"/>
                    <a:pt x="4713" y="9080"/>
                  </a:cubicBezTo>
                  <a:cubicBezTo>
                    <a:pt x="4751" y="9080"/>
                    <a:pt x="4788" y="9081"/>
                    <a:pt x="4825" y="9083"/>
                  </a:cubicBezTo>
                  <a:cubicBezTo>
                    <a:pt x="5128" y="9098"/>
                    <a:pt x="5400" y="9189"/>
                    <a:pt x="5658" y="9310"/>
                  </a:cubicBezTo>
                  <a:cubicBezTo>
                    <a:pt x="6187" y="9552"/>
                    <a:pt x="6656" y="9885"/>
                    <a:pt x="7231" y="10006"/>
                  </a:cubicBezTo>
                  <a:cubicBezTo>
                    <a:pt x="7447" y="10053"/>
                    <a:pt x="7669" y="10078"/>
                    <a:pt x="7889" y="10078"/>
                  </a:cubicBezTo>
                  <a:cubicBezTo>
                    <a:pt x="8718" y="10078"/>
                    <a:pt x="9533" y="9733"/>
                    <a:pt x="9998" y="8993"/>
                  </a:cubicBezTo>
                  <a:cubicBezTo>
                    <a:pt x="10271" y="8569"/>
                    <a:pt x="10362" y="8069"/>
                    <a:pt x="10271" y="7555"/>
                  </a:cubicBezTo>
                  <a:cubicBezTo>
                    <a:pt x="10180" y="7056"/>
                    <a:pt x="9938" y="6572"/>
                    <a:pt x="9847" y="6058"/>
                  </a:cubicBezTo>
                  <a:cubicBezTo>
                    <a:pt x="9817" y="5816"/>
                    <a:pt x="9833" y="5574"/>
                    <a:pt x="9923" y="5347"/>
                  </a:cubicBezTo>
                  <a:cubicBezTo>
                    <a:pt x="10044" y="5090"/>
                    <a:pt x="10226" y="4893"/>
                    <a:pt x="10422" y="4711"/>
                  </a:cubicBezTo>
                  <a:cubicBezTo>
                    <a:pt x="10801" y="4364"/>
                    <a:pt x="11224" y="3940"/>
                    <a:pt x="11255" y="3380"/>
                  </a:cubicBezTo>
                  <a:cubicBezTo>
                    <a:pt x="11269" y="2896"/>
                    <a:pt x="10922" y="2518"/>
                    <a:pt x="10498" y="2337"/>
                  </a:cubicBezTo>
                  <a:cubicBezTo>
                    <a:pt x="10029" y="2155"/>
                    <a:pt x="9545" y="2170"/>
                    <a:pt x="9061" y="2049"/>
                  </a:cubicBezTo>
                  <a:cubicBezTo>
                    <a:pt x="8819" y="2004"/>
                    <a:pt x="8577" y="1913"/>
                    <a:pt x="8395" y="1732"/>
                  </a:cubicBezTo>
                  <a:cubicBezTo>
                    <a:pt x="8214" y="1550"/>
                    <a:pt x="8108" y="1308"/>
                    <a:pt x="7987" y="1081"/>
                  </a:cubicBezTo>
                  <a:cubicBezTo>
                    <a:pt x="7881" y="855"/>
                    <a:pt x="7760" y="643"/>
                    <a:pt x="7578" y="476"/>
                  </a:cubicBezTo>
                  <a:cubicBezTo>
                    <a:pt x="7412" y="310"/>
                    <a:pt x="7215" y="203"/>
                    <a:pt x="6989" y="128"/>
                  </a:cubicBezTo>
                  <a:cubicBezTo>
                    <a:pt x="6760" y="40"/>
                    <a:pt x="6527" y="1"/>
                    <a:pt x="62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0" name="Google Shape;90;p8"/>
            <p:cNvSpPr/>
            <p:nvPr/>
          </p:nvSpPr>
          <p:spPr>
            <a:xfrm>
              <a:off x="8352382" y="4842636"/>
              <a:ext cx="306540" cy="275747"/>
            </a:xfrm>
            <a:custGeom>
              <a:avLst/>
              <a:gdLst/>
              <a:ahLst/>
              <a:cxnLst/>
              <a:rect l="l" t="t" r="r" b="b"/>
              <a:pathLst>
                <a:path w="9985" h="8982" extrusionOk="0">
                  <a:moveTo>
                    <a:pt x="5677" y="0"/>
                  </a:moveTo>
                  <a:cubicBezTo>
                    <a:pt x="5271" y="0"/>
                    <a:pt x="4860" y="157"/>
                    <a:pt x="4583" y="442"/>
                  </a:cubicBezTo>
                  <a:cubicBezTo>
                    <a:pt x="4327" y="714"/>
                    <a:pt x="4160" y="1047"/>
                    <a:pt x="3857" y="1289"/>
                  </a:cubicBezTo>
                  <a:cubicBezTo>
                    <a:pt x="3722" y="1396"/>
                    <a:pt x="3571" y="1471"/>
                    <a:pt x="3404" y="1531"/>
                  </a:cubicBezTo>
                  <a:cubicBezTo>
                    <a:pt x="3222" y="1592"/>
                    <a:pt x="3026" y="1607"/>
                    <a:pt x="2829" y="1638"/>
                  </a:cubicBezTo>
                  <a:cubicBezTo>
                    <a:pt x="2496" y="1698"/>
                    <a:pt x="2149" y="1849"/>
                    <a:pt x="2028" y="2182"/>
                  </a:cubicBezTo>
                  <a:cubicBezTo>
                    <a:pt x="1891" y="2560"/>
                    <a:pt x="2072" y="2939"/>
                    <a:pt x="2179" y="3286"/>
                  </a:cubicBezTo>
                  <a:cubicBezTo>
                    <a:pt x="2284" y="3619"/>
                    <a:pt x="2254" y="3951"/>
                    <a:pt x="2118" y="4254"/>
                  </a:cubicBezTo>
                  <a:cubicBezTo>
                    <a:pt x="2042" y="4314"/>
                    <a:pt x="1951" y="4391"/>
                    <a:pt x="1876" y="4466"/>
                  </a:cubicBezTo>
                  <a:cubicBezTo>
                    <a:pt x="1770" y="4572"/>
                    <a:pt x="1665" y="4693"/>
                    <a:pt x="1544" y="4799"/>
                  </a:cubicBezTo>
                  <a:cubicBezTo>
                    <a:pt x="1332" y="5026"/>
                    <a:pt x="1104" y="5268"/>
                    <a:pt x="893" y="5494"/>
                  </a:cubicBezTo>
                  <a:cubicBezTo>
                    <a:pt x="499" y="5903"/>
                    <a:pt x="122" y="6341"/>
                    <a:pt x="61" y="6916"/>
                  </a:cubicBezTo>
                  <a:cubicBezTo>
                    <a:pt x="1" y="7400"/>
                    <a:pt x="273" y="7870"/>
                    <a:pt x="636" y="8157"/>
                  </a:cubicBezTo>
                  <a:cubicBezTo>
                    <a:pt x="985" y="8422"/>
                    <a:pt x="1412" y="8524"/>
                    <a:pt x="1838" y="8524"/>
                  </a:cubicBezTo>
                  <a:cubicBezTo>
                    <a:pt x="1947" y="8524"/>
                    <a:pt x="2056" y="8517"/>
                    <a:pt x="2163" y="8505"/>
                  </a:cubicBezTo>
                  <a:cubicBezTo>
                    <a:pt x="2481" y="8459"/>
                    <a:pt x="2768" y="8384"/>
                    <a:pt x="3071" y="8263"/>
                  </a:cubicBezTo>
                  <a:cubicBezTo>
                    <a:pt x="3162" y="8217"/>
                    <a:pt x="3268" y="8172"/>
                    <a:pt x="3373" y="8126"/>
                  </a:cubicBezTo>
                  <a:cubicBezTo>
                    <a:pt x="3494" y="8082"/>
                    <a:pt x="3615" y="8036"/>
                    <a:pt x="3706" y="7991"/>
                  </a:cubicBezTo>
                  <a:cubicBezTo>
                    <a:pt x="3945" y="7891"/>
                    <a:pt x="4172" y="7832"/>
                    <a:pt x="4416" y="7832"/>
                  </a:cubicBezTo>
                  <a:cubicBezTo>
                    <a:pt x="4466" y="7832"/>
                    <a:pt x="4517" y="7834"/>
                    <a:pt x="4569" y="7840"/>
                  </a:cubicBezTo>
                  <a:cubicBezTo>
                    <a:pt x="4886" y="7870"/>
                    <a:pt x="5174" y="7991"/>
                    <a:pt x="5446" y="8112"/>
                  </a:cubicBezTo>
                  <a:cubicBezTo>
                    <a:pt x="6005" y="8384"/>
                    <a:pt x="6520" y="8762"/>
                    <a:pt x="7125" y="8913"/>
                  </a:cubicBezTo>
                  <a:cubicBezTo>
                    <a:pt x="7313" y="8956"/>
                    <a:pt x="7508" y="8982"/>
                    <a:pt x="7702" y="8982"/>
                  </a:cubicBezTo>
                  <a:cubicBezTo>
                    <a:pt x="8055" y="8982"/>
                    <a:pt x="8405" y="8896"/>
                    <a:pt x="8698" y="8671"/>
                  </a:cubicBezTo>
                  <a:cubicBezTo>
                    <a:pt x="9107" y="8368"/>
                    <a:pt x="9303" y="7854"/>
                    <a:pt x="9349" y="7370"/>
                  </a:cubicBezTo>
                  <a:cubicBezTo>
                    <a:pt x="9409" y="6781"/>
                    <a:pt x="9212" y="6190"/>
                    <a:pt x="8956" y="5661"/>
                  </a:cubicBezTo>
                  <a:cubicBezTo>
                    <a:pt x="8835" y="5389"/>
                    <a:pt x="8668" y="5131"/>
                    <a:pt x="8562" y="4859"/>
                  </a:cubicBezTo>
                  <a:cubicBezTo>
                    <a:pt x="8472" y="4603"/>
                    <a:pt x="8486" y="4375"/>
                    <a:pt x="8653" y="4163"/>
                  </a:cubicBezTo>
                  <a:cubicBezTo>
                    <a:pt x="9016" y="3755"/>
                    <a:pt x="9605" y="3588"/>
                    <a:pt x="9847" y="3060"/>
                  </a:cubicBezTo>
                  <a:cubicBezTo>
                    <a:pt x="9969" y="2818"/>
                    <a:pt x="9984" y="2515"/>
                    <a:pt x="9863" y="2273"/>
                  </a:cubicBezTo>
                  <a:cubicBezTo>
                    <a:pt x="9721" y="2001"/>
                    <a:pt x="9430" y="1878"/>
                    <a:pt x="9131" y="1878"/>
                  </a:cubicBezTo>
                  <a:cubicBezTo>
                    <a:pt x="9113" y="1878"/>
                    <a:pt x="9095" y="1879"/>
                    <a:pt x="9077" y="1880"/>
                  </a:cubicBezTo>
                  <a:cubicBezTo>
                    <a:pt x="8728" y="1880"/>
                    <a:pt x="8381" y="1894"/>
                    <a:pt x="8018" y="1894"/>
                  </a:cubicBezTo>
                  <a:cubicBezTo>
                    <a:pt x="7851" y="1880"/>
                    <a:pt x="7669" y="1894"/>
                    <a:pt x="7503" y="1849"/>
                  </a:cubicBezTo>
                  <a:cubicBezTo>
                    <a:pt x="7443" y="1834"/>
                    <a:pt x="7367" y="1819"/>
                    <a:pt x="7306" y="1803"/>
                  </a:cubicBezTo>
                  <a:cubicBezTo>
                    <a:pt x="7292" y="1517"/>
                    <a:pt x="7185" y="1229"/>
                    <a:pt x="7080" y="987"/>
                  </a:cubicBezTo>
                  <a:cubicBezTo>
                    <a:pt x="6943" y="654"/>
                    <a:pt x="6731" y="382"/>
                    <a:pt x="6414" y="200"/>
                  </a:cubicBezTo>
                  <a:cubicBezTo>
                    <a:pt x="6196" y="64"/>
                    <a:pt x="5938" y="0"/>
                    <a:pt x="56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1" name="Google Shape;91;p8"/>
            <p:cNvSpPr/>
            <p:nvPr/>
          </p:nvSpPr>
          <p:spPr>
            <a:xfrm>
              <a:off x="8358400" y="4850250"/>
              <a:ext cx="292141" cy="259753"/>
            </a:xfrm>
            <a:custGeom>
              <a:avLst/>
              <a:gdLst/>
              <a:ahLst/>
              <a:cxnLst/>
              <a:rect l="l" t="t" r="r" b="b"/>
              <a:pathLst>
                <a:path w="9516" h="8461" extrusionOk="0">
                  <a:moveTo>
                    <a:pt x="5448" y="1"/>
                  </a:moveTo>
                  <a:cubicBezTo>
                    <a:pt x="5293" y="1"/>
                    <a:pt x="5138" y="29"/>
                    <a:pt x="4992" y="89"/>
                  </a:cubicBezTo>
                  <a:cubicBezTo>
                    <a:pt x="4524" y="270"/>
                    <a:pt x="4297" y="739"/>
                    <a:pt x="3964" y="1057"/>
                  </a:cubicBezTo>
                  <a:cubicBezTo>
                    <a:pt x="3782" y="1223"/>
                    <a:pt x="3586" y="1313"/>
                    <a:pt x="3344" y="1359"/>
                  </a:cubicBezTo>
                  <a:cubicBezTo>
                    <a:pt x="3117" y="1404"/>
                    <a:pt x="2890" y="1404"/>
                    <a:pt x="2679" y="1480"/>
                  </a:cubicBezTo>
                  <a:cubicBezTo>
                    <a:pt x="2451" y="1555"/>
                    <a:pt x="2270" y="1692"/>
                    <a:pt x="2179" y="1904"/>
                  </a:cubicBezTo>
                  <a:cubicBezTo>
                    <a:pt x="2058" y="2146"/>
                    <a:pt x="2074" y="2433"/>
                    <a:pt x="2134" y="2675"/>
                  </a:cubicBezTo>
                  <a:cubicBezTo>
                    <a:pt x="2195" y="2977"/>
                    <a:pt x="2300" y="3280"/>
                    <a:pt x="2270" y="3582"/>
                  </a:cubicBezTo>
                  <a:cubicBezTo>
                    <a:pt x="2255" y="3870"/>
                    <a:pt x="2118" y="4127"/>
                    <a:pt x="1953" y="4355"/>
                  </a:cubicBezTo>
                  <a:cubicBezTo>
                    <a:pt x="1590" y="4823"/>
                    <a:pt x="1060" y="5141"/>
                    <a:pt x="652" y="5565"/>
                  </a:cubicBezTo>
                  <a:cubicBezTo>
                    <a:pt x="289" y="5928"/>
                    <a:pt x="1" y="6442"/>
                    <a:pt x="61" y="6971"/>
                  </a:cubicBezTo>
                  <a:cubicBezTo>
                    <a:pt x="122" y="7455"/>
                    <a:pt x="485" y="7818"/>
                    <a:pt x="924" y="7985"/>
                  </a:cubicBezTo>
                  <a:cubicBezTo>
                    <a:pt x="1127" y="8061"/>
                    <a:pt x="1340" y="8094"/>
                    <a:pt x="1555" y="8094"/>
                  </a:cubicBezTo>
                  <a:cubicBezTo>
                    <a:pt x="1854" y="8094"/>
                    <a:pt x="2155" y="8030"/>
                    <a:pt x="2437" y="7924"/>
                  </a:cubicBezTo>
                  <a:cubicBezTo>
                    <a:pt x="2451" y="7924"/>
                    <a:pt x="2481" y="7909"/>
                    <a:pt x="2497" y="7909"/>
                  </a:cubicBezTo>
                  <a:cubicBezTo>
                    <a:pt x="2860" y="7818"/>
                    <a:pt x="3208" y="7636"/>
                    <a:pt x="3556" y="7501"/>
                  </a:cubicBezTo>
                  <a:cubicBezTo>
                    <a:pt x="3752" y="7425"/>
                    <a:pt x="3964" y="7350"/>
                    <a:pt x="4191" y="7319"/>
                  </a:cubicBezTo>
                  <a:cubicBezTo>
                    <a:pt x="4418" y="7334"/>
                    <a:pt x="4660" y="7394"/>
                    <a:pt x="4871" y="7485"/>
                  </a:cubicBezTo>
                  <a:cubicBezTo>
                    <a:pt x="5669" y="7799"/>
                    <a:pt x="6504" y="8460"/>
                    <a:pt x="7387" y="8460"/>
                  </a:cubicBezTo>
                  <a:cubicBezTo>
                    <a:pt x="7609" y="8460"/>
                    <a:pt x="7835" y="8418"/>
                    <a:pt x="8064" y="8318"/>
                  </a:cubicBezTo>
                  <a:cubicBezTo>
                    <a:pt x="8548" y="8106"/>
                    <a:pt x="8835" y="7606"/>
                    <a:pt x="8895" y="7077"/>
                  </a:cubicBezTo>
                  <a:cubicBezTo>
                    <a:pt x="8956" y="6487"/>
                    <a:pt x="8714" y="5928"/>
                    <a:pt x="8457" y="5413"/>
                  </a:cubicBezTo>
                  <a:cubicBezTo>
                    <a:pt x="8185" y="4899"/>
                    <a:pt x="7897" y="4248"/>
                    <a:pt x="8366" y="3764"/>
                  </a:cubicBezTo>
                  <a:cubicBezTo>
                    <a:pt x="8699" y="3431"/>
                    <a:pt x="9304" y="3250"/>
                    <a:pt x="9455" y="2751"/>
                  </a:cubicBezTo>
                  <a:cubicBezTo>
                    <a:pt x="9516" y="2509"/>
                    <a:pt x="9425" y="2282"/>
                    <a:pt x="9213" y="2146"/>
                  </a:cubicBezTo>
                  <a:cubicBezTo>
                    <a:pt x="9002" y="2009"/>
                    <a:pt x="8729" y="1995"/>
                    <a:pt x="8487" y="1995"/>
                  </a:cubicBezTo>
                  <a:cubicBezTo>
                    <a:pt x="8355" y="1995"/>
                    <a:pt x="8210" y="2000"/>
                    <a:pt x="8063" y="2000"/>
                  </a:cubicBezTo>
                  <a:cubicBezTo>
                    <a:pt x="7621" y="2000"/>
                    <a:pt x="7156" y="1949"/>
                    <a:pt x="6929" y="1541"/>
                  </a:cubicBezTo>
                  <a:cubicBezTo>
                    <a:pt x="6793" y="1313"/>
                    <a:pt x="6733" y="1057"/>
                    <a:pt x="6642" y="815"/>
                  </a:cubicBezTo>
                  <a:cubicBezTo>
                    <a:pt x="6566" y="587"/>
                    <a:pt x="6430" y="406"/>
                    <a:pt x="6233" y="270"/>
                  </a:cubicBezTo>
                  <a:cubicBezTo>
                    <a:pt x="6009" y="95"/>
                    <a:pt x="5728" y="1"/>
                    <a:pt x="54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2" name="Google Shape;92;p8"/>
            <p:cNvSpPr/>
            <p:nvPr/>
          </p:nvSpPr>
          <p:spPr>
            <a:xfrm>
              <a:off x="8421551" y="4884543"/>
              <a:ext cx="106867" cy="103643"/>
            </a:xfrm>
            <a:custGeom>
              <a:avLst/>
              <a:gdLst/>
              <a:ahLst/>
              <a:cxnLst/>
              <a:rect l="l" t="t" r="r" b="b"/>
              <a:pathLst>
                <a:path w="3481" h="3376" extrusionOk="0">
                  <a:moveTo>
                    <a:pt x="1846" y="0"/>
                  </a:moveTo>
                  <a:cubicBezTo>
                    <a:pt x="1681" y="121"/>
                    <a:pt x="1514" y="196"/>
                    <a:pt x="1287" y="242"/>
                  </a:cubicBezTo>
                  <a:cubicBezTo>
                    <a:pt x="1060" y="287"/>
                    <a:pt x="833" y="287"/>
                    <a:pt x="622" y="363"/>
                  </a:cubicBezTo>
                  <a:cubicBezTo>
                    <a:pt x="394" y="438"/>
                    <a:pt x="213" y="575"/>
                    <a:pt x="122" y="787"/>
                  </a:cubicBezTo>
                  <a:cubicBezTo>
                    <a:pt x="1" y="1029"/>
                    <a:pt x="17" y="1316"/>
                    <a:pt x="77" y="1558"/>
                  </a:cubicBezTo>
                  <a:cubicBezTo>
                    <a:pt x="138" y="1860"/>
                    <a:pt x="243" y="2163"/>
                    <a:pt x="213" y="2465"/>
                  </a:cubicBezTo>
                  <a:cubicBezTo>
                    <a:pt x="213" y="2586"/>
                    <a:pt x="182" y="2707"/>
                    <a:pt x="138" y="2814"/>
                  </a:cubicBezTo>
                  <a:cubicBezTo>
                    <a:pt x="152" y="2844"/>
                    <a:pt x="182" y="2874"/>
                    <a:pt x="213" y="2889"/>
                  </a:cubicBezTo>
                  <a:cubicBezTo>
                    <a:pt x="561" y="3220"/>
                    <a:pt x="1028" y="3375"/>
                    <a:pt x="1499" y="3375"/>
                  </a:cubicBezTo>
                  <a:cubicBezTo>
                    <a:pt x="1868" y="3375"/>
                    <a:pt x="2239" y="3280"/>
                    <a:pt x="2558" y="3101"/>
                  </a:cubicBezTo>
                  <a:cubicBezTo>
                    <a:pt x="2905" y="2905"/>
                    <a:pt x="3238" y="2586"/>
                    <a:pt x="3359" y="2209"/>
                  </a:cubicBezTo>
                  <a:cubicBezTo>
                    <a:pt x="3480" y="1785"/>
                    <a:pt x="3359" y="1362"/>
                    <a:pt x="3133" y="999"/>
                  </a:cubicBezTo>
                  <a:cubicBezTo>
                    <a:pt x="2845" y="559"/>
                    <a:pt x="2376" y="182"/>
                    <a:pt x="18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3" name="Google Shape;93;p8"/>
            <p:cNvSpPr/>
            <p:nvPr/>
          </p:nvSpPr>
          <p:spPr>
            <a:xfrm>
              <a:off x="8491212" y="4850250"/>
              <a:ext cx="79912" cy="61277"/>
            </a:xfrm>
            <a:custGeom>
              <a:avLst/>
              <a:gdLst/>
              <a:ahLst/>
              <a:cxnLst/>
              <a:rect l="l" t="t" r="r" b="b"/>
              <a:pathLst>
                <a:path w="2603" h="1996" extrusionOk="0">
                  <a:moveTo>
                    <a:pt x="1122" y="1"/>
                  </a:moveTo>
                  <a:cubicBezTo>
                    <a:pt x="967" y="1"/>
                    <a:pt x="812" y="29"/>
                    <a:pt x="666" y="89"/>
                  </a:cubicBezTo>
                  <a:cubicBezTo>
                    <a:pt x="380" y="194"/>
                    <a:pt x="198" y="406"/>
                    <a:pt x="1" y="633"/>
                  </a:cubicBezTo>
                  <a:cubicBezTo>
                    <a:pt x="61" y="1041"/>
                    <a:pt x="440" y="1404"/>
                    <a:pt x="773" y="1646"/>
                  </a:cubicBezTo>
                  <a:cubicBezTo>
                    <a:pt x="1047" y="1857"/>
                    <a:pt x="1387" y="1995"/>
                    <a:pt x="1723" y="1995"/>
                  </a:cubicBezTo>
                  <a:cubicBezTo>
                    <a:pt x="1944" y="1995"/>
                    <a:pt x="2163" y="1936"/>
                    <a:pt x="2361" y="1798"/>
                  </a:cubicBezTo>
                  <a:cubicBezTo>
                    <a:pt x="2467" y="1737"/>
                    <a:pt x="2542" y="1646"/>
                    <a:pt x="2603" y="1555"/>
                  </a:cubicBezTo>
                  <a:lnTo>
                    <a:pt x="2603" y="1541"/>
                  </a:lnTo>
                  <a:cubicBezTo>
                    <a:pt x="2467" y="1313"/>
                    <a:pt x="2407" y="1057"/>
                    <a:pt x="2316" y="815"/>
                  </a:cubicBezTo>
                  <a:cubicBezTo>
                    <a:pt x="2240" y="587"/>
                    <a:pt x="2104" y="406"/>
                    <a:pt x="1907" y="270"/>
                  </a:cubicBezTo>
                  <a:cubicBezTo>
                    <a:pt x="1683" y="95"/>
                    <a:pt x="1402" y="1"/>
                    <a:pt x="1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4" name="Google Shape;94;p8"/>
            <p:cNvSpPr/>
            <p:nvPr/>
          </p:nvSpPr>
          <p:spPr>
            <a:xfrm>
              <a:off x="8552522" y="4907753"/>
              <a:ext cx="98025" cy="70150"/>
            </a:xfrm>
            <a:custGeom>
              <a:avLst/>
              <a:gdLst/>
              <a:ahLst/>
              <a:cxnLst/>
              <a:rect l="l" t="t" r="r" b="b"/>
              <a:pathLst>
                <a:path w="3193" h="2285" extrusionOk="0">
                  <a:moveTo>
                    <a:pt x="954" y="1"/>
                  </a:moveTo>
                  <a:cubicBezTo>
                    <a:pt x="848" y="61"/>
                    <a:pt x="742" y="122"/>
                    <a:pt x="652" y="197"/>
                  </a:cubicBezTo>
                  <a:cubicBezTo>
                    <a:pt x="379" y="394"/>
                    <a:pt x="91" y="697"/>
                    <a:pt x="61" y="1029"/>
                  </a:cubicBezTo>
                  <a:cubicBezTo>
                    <a:pt x="1" y="1725"/>
                    <a:pt x="757" y="2118"/>
                    <a:pt x="1332" y="2239"/>
                  </a:cubicBezTo>
                  <a:cubicBezTo>
                    <a:pt x="1483" y="2270"/>
                    <a:pt x="1650" y="2284"/>
                    <a:pt x="1816" y="2284"/>
                  </a:cubicBezTo>
                  <a:cubicBezTo>
                    <a:pt x="1862" y="2149"/>
                    <a:pt x="1922" y="2012"/>
                    <a:pt x="2043" y="1891"/>
                  </a:cubicBezTo>
                  <a:cubicBezTo>
                    <a:pt x="2376" y="1558"/>
                    <a:pt x="2981" y="1377"/>
                    <a:pt x="3132" y="878"/>
                  </a:cubicBezTo>
                  <a:cubicBezTo>
                    <a:pt x="3193" y="636"/>
                    <a:pt x="3102" y="409"/>
                    <a:pt x="2890" y="273"/>
                  </a:cubicBezTo>
                  <a:cubicBezTo>
                    <a:pt x="2679" y="136"/>
                    <a:pt x="2406" y="122"/>
                    <a:pt x="2164" y="122"/>
                  </a:cubicBezTo>
                  <a:cubicBezTo>
                    <a:pt x="2032" y="122"/>
                    <a:pt x="1886" y="127"/>
                    <a:pt x="1737" y="127"/>
                  </a:cubicBezTo>
                  <a:cubicBezTo>
                    <a:pt x="1463" y="127"/>
                    <a:pt x="1180" y="108"/>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5" name="Google Shape;95;p8"/>
            <p:cNvSpPr/>
            <p:nvPr/>
          </p:nvSpPr>
          <p:spPr>
            <a:xfrm>
              <a:off x="8520500" y="4980024"/>
              <a:ext cx="112853" cy="129892"/>
            </a:xfrm>
            <a:custGeom>
              <a:avLst/>
              <a:gdLst/>
              <a:ahLst/>
              <a:cxnLst/>
              <a:rect l="l" t="t" r="r" b="b"/>
              <a:pathLst>
                <a:path w="3676" h="4231" extrusionOk="0">
                  <a:moveTo>
                    <a:pt x="1628" y="1"/>
                  </a:moveTo>
                  <a:cubicBezTo>
                    <a:pt x="1373" y="1"/>
                    <a:pt x="1120" y="50"/>
                    <a:pt x="878" y="158"/>
                  </a:cubicBezTo>
                  <a:cubicBezTo>
                    <a:pt x="454" y="354"/>
                    <a:pt x="182" y="733"/>
                    <a:pt x="91" y="1186"/>
                  </a:cubicBezTo>
                  <a:cubicBezTo>
                    <a:pt x="0" y="1655"/>
                    <a:pt x="61" y="2124"/>
                    <a:pt x="152" y="2593"/>
                  </a:cubicBezTo>
                  <a:cubicBezTo>
                    <a:pt x="227" y="2986"/>
                    <a:pt x="364" y="3395"/>
                    <a:pt x="575" y="3742"/>
                  </a:cubicBezTo>
                  <a:cubicBezTo>
                    <a:pt x="1075" y="3998"/>
                    <a:pt x="1583" y="4231"/>
                    <a:pt x="2108" y="4231"/>
                  </a:cubicBezTo>
                  <a:cubicBezTo>
                    <a:pt x="2330" y="4231"/>
                    <a:pt x="2555" y="4189"/>
                    <a:pt x="2784" y="4091"/>
                  </a:cubicBezTo>
                  <a:cubicBezTo>
                    <a:pt x="3268" y="3879"/>
                    <a:pt x="3555" y="3379"/>
                    <a:pt x="3615" y="2850"/>
                  </a:cubicBezTo>
                  <a:cubicBezTo>
                    <a:pt x="3676" y="2260"/>
                    <a:pt x="3434" y="1701"/>
                    <a:pt x="3177" y="1186"/>
                  </a:cubicBezTo>
                  <a:cubicBezTo>
                    <a:pt x="3040" y="929"/>
                    <a:pt x="2905" y="642"/>
                    <a:pt x="2859" y="370"/>
                  </a:cubicBezTo>
                  <a:cubicBezTo>
                    <a:pt x="2633" y="233"/>
                    <a:pt x="2405" y="128"/>
                    <a:pt x="2148" y="67"/>
                  </a:cubicBezTo>
                  <a:cubicBezTo>
                    <a:pt x="1976" y="24"/>
                    <a:pt x="1802" y="1"/>
                    <a:pt x="16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6" name="Google Shape;96;p8"/>
            <p:cNvSpPr/>
            <p:nvPr/>
          </p:nvSpPr>
          <p:spPr>
            <a:xfrm>
              <a:off x="8358400" y="4999273"/>
              <a:ext cx="155618" cy="99499"/>
            </a:xfrm>
            <a:custGeom>
              <a:avLst/>
              <a:gdLst/>
              <a:ahLst/>
              <a:cxnLst/>
              <a:rect l="l" t="t" r="r" b="b"/>
              <a:pathLst>
                <a:path w="5069" h="3241" extrusionOk="0">
                  <a:moveTo>
                    <a:pt x="2210" y="0"/>
                  </a:moveTo>
                  <a:cubicBezTo>
                    <a:pt x="2119" y="0"/>
                    <a:pt x="2028" y="5"/>
                    <a:pt x="1937" y="15"/>
                  </a:cubicBezTo>
                  <a:cubicBezTo>
                    <a:pt x="1695" y="45"/>
                    <a:pt x="1469" y="106"/>
                    <a:pt x="1257" y="181"/>
                  </a:cubicBezTo>
                  <a:cubicBezTo>
                    <a:pt x="1045" y="348"/>
                    <a:pt x="833" y="513"/>
                    <a:pt x="652" y="711"/>
                  </a:cubicBezTo>
                  <a:cubicBezTo>
                    <a:pt x="289" y="1074"/>
                    <a:pt x="1" y="1588"/>
                    <a:pt x="61" y="2117"/>
                  </a:cubicBezTo>
                  <a:cubicBezTo>
                    <a:pt x="122" y="2601"/>
                    <a:pt x="485" y="2964"/>
                    <a:pt x="924" y="3131"/>
                  </a:cubicBezTo>
                  <a:cubicBezTo>
                    <a:pt x="1127" y="3207"/>
                    <a:pt x="1340" y="3240"/>
                    <a:pt x="1555" y="3240"/>
                  </a:cubicBezTo>
                  <a:cubicBezTo>
                    <a:pt x="1854" y="3240"/>
                    <a:pt x="2155" y="3176"/>
                    <a:pt x="2437" y="3070"/>
                  </a:cubicBezTo>
                  <a:cubicBezTo>
                    <a:pt x="2451" y="3070"/>
                    <a:pt x="2481" y="3055"/>
                    <a:pt x="2497" y="3055"/>
                  </a:cubicBezTo>
                  <a:cubicBezTo>
                    <a:pt x="2860" y="2964"/>
                    <a:pt x="3208" y="2782"/>
                    <a:pt x="3556" y="2647"/>
                  </a:cubicBezTo>
                  <a:cubicBezTo>
                    <a:pt x="3752" y="2571"/>
                    <a:pt x="3964" y="2496"/>
                    <a:pt x="4191" y="2465"/>
                  </a:cubicBezTo>
                  <a:cubicBezTo>
                    <a:pt x="4297" y="2465"/>
                    <a:pt x="4387" y="2480"/>
                    <a:pt x="4494" y="2510"/>
                  </a:cubicBezTo>
                  <a:cubicBezTo>
                    <a:pt x="4554" y="2435"/>
                    <a:pt x="4599" y="2344"/>
                    <a:pt x="4645" y="2254"/>
                  </a:cubicBezTo>
                  <a:cubicBezTo>
                    <a:pt x="4827" y="1875"/>
                    <a:pt x="5069" y="1330"/>
                    <a:pt x="4857" y="922"/>
                  </a:cubicBezTo>
                  <a:cubicBezTo>
                    <a:pt x="4750" y="725"/>
                    <a:pt x="4539" y="604"/>
                    <a:pt x="4343" y="513"/>
                  </a:cubicBezTo>
                  <a:cubicBezTo>
                    <a:pt x="4085" y="392"/>
                    <a:pt x="3828" y="317"/>
                    <a:pt x="3556" y="241"/>
                  </a:cubicBezTo>
                  <a:cubicBezTo>
                    <a:pt x="3115" y="115"/>
                    <a:pt x="2663" y="0"/>
                    <a:pt x="22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7" name="Google Shape;97;p8"/>
            <p:cNvSpPr/>
            <p:nvPr/>
          </p:nvSpPr>
          <p:spPr>
            <a:xfrm>
              <a:off x="8455015" y="4901245"/>
              <a:ext cx="15810" cy="16271"/>
            </a:xfrm>
            <a:custGeom>
              <a:avLst/>
              <a:gdLst/>
              <a:ahLst/>
              <a:cxnLst/>
              <a:rect l="l" t="t" r="r" b="b"/>
              <a:pathLst>
                <a:path w="515" h="530" extrusionOk="0">
                  <a:moveTo>
                    <a:pt x="272" y="1"/>
                  </a:moveTo>
                  <a:cubicBezTo>
                    <a:pt x="242" y="1"/>
                    <a:pt x="212" y="1"/>
                    <a:pt x="167" y="15"/>
                  </a:cubicBezTo>
                  <a:cubicBezTo>
                    <a:pt x="137" y="31"/>
                    <a:pt x="107" y="46"/>
                    <a:pt x="91" y="76"/>
                  </a:cubicBezTo>
                  <a:cubicBezTo>
                    <a:pt x="61" y="92"/>
                    <a:pt x="46" y="122"/>
                    <a:pt x="30" y="152"/>
                  </a:cubicBezTo>
                  <a:cubicBezTo>
                    <a:pt x="16" y="182"/>
                    <a:pt x="0" y="213"/>
                    <a:pt x="0" y="243"/>
                  </a:cubicBezTo>
                  <a:lnTo>
                    <a:pt x="0" y="318"/>
                  </a:lnTo>
                  <a:cubicBezTo>
                    <a:pt x="16" y="364"/>
                    <a:pt x="30" y="394"/>
                    <a:pt x="61" y="439"/>
                  </a:cubicBezTo>
                  <a:lnTo>
                    <a:pt x="107" y="485"/>
                  </a:lnTo>
                  <a:lnTo>
                    <a:pt x="242" y="530"/>
                  </a:lnTo>
                  <a:cubicBezTo>
                    <a:pt x="272" y="530"/>
                    <a:pt x="303" y="515"/>
                    <a:pt x="349" y="515"/>
                  </a:cubicBezTo>
                  <a:cubicBezTo>
                    <a:pt x="379" y="500"/>
                    <a:pt x="409" y="485"/>
                    <a:pt x="424" y="455"/>
                  </a:cubicBezTo>
                  <a:cubicBezTo>
                    <a:pt x="454" y="439"/>
                    <a:pt x="470" y="409"/>
                    <a:pt x="484" y="379"/>
                  </a:cubicBezTo>
                  <a:cubicBezTo>
                    <a:pt x="500" y="348"/>
                    <a:pt x="514" y="318"/>
                    <a:pt x="514" y="288"/>
                  </a:cubicBezTo>
                  <a:lnTo>
                    <a:pt x="514" y="213"/>
                  </a:lnTo>
                  <a:cubicBezTo>
                    <a:pt x="500" y="167"/>
                    <a:pt x="484" y="122"/>
                    <a:pt x="454" y="92"/>
                  </a:cubicBezTo>
                  <a:lnTo>
                    <a:pt x="409" y="46"/>
                  </a:lnTo>
                  <a:lnTo>
                    <a:pt x="2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8" name="Google Shape;98;p8"/>
            <p:cNvSpPr/>
            <p:nvPr/>
          </p:nvSpPr>
          <p:spPr>
            <a:xfrm>
              <a:off x="8442919" y="4924915"/>
              <a:ext cx="6079" cy="5618"/>
            </a:xfrm>
            <a:custGeom>
              <a:avLst/>
              <a:gdLst/>
              <a:ahLst/>
              <a:cxnLst/>
              <a:rect l="l" t="t" r="r" b="b"/>
              <a:pathLst>
                <a:path w="198" h="183" extrusionOk="0">
                  <a:moveTo>
                    <a:pt x="61" y="1"/>
                  </a:moveTo>
                  <a:cubicBezTo>
                    <a:pt x="47" y="17"/>
                    <a:pt x="31" y="17"/>
                    <a:pt x="31" y="31"/>
                  </a:cubicBezTo>
                  <a:cubicBezTo>
                    <a:pt x="16" y="31"/>
                    <a:pt x="16" y="47"/>
                    <a:pt x="16" y="61"/>
                  </a:cubicBezTo>
                  <a:cubicBezTo>
                    <a:pt x="1" y="77"/>
                    <a:pt x="1" y="77"/>
                    <a:pt x="1" y="92"/>
                  </a:cubicBezTo>
                  <a:cubicBezTo>
                    <a:pt x="1" y="107"/>
                    <a:pt x="16" y="122"/>
                    <a:pt x="16" y="122"/>
                  </a:cubicBezTo>
                  <a:cubicBezTo>
                    <a:pt x="16" y="138"/>
                    <a:pt x="31" y="138"/>
                    <a:pt x="31" y="152"/>
                  </a:cubicBezTo>
                  <a:cubicBezTo>
                    <a:pt x="31" y="152"/>
                    <a:pt x="47" y="168"/>
                    <a:pt x="61" y="168"/>
                  </a:cubicBezTo>
                  <a:cubicBezTo>
                    <a:pt x="61" y="182"/>
                    <a:pt x="77" y="182"/>
                    <a:pt x="91" y="182"/>
                  </a:cubicBezTo>
                  <a:lnTo>
                    <a:pt x="122" y="182"/>
                  </a:lnTo>
                  <a:cubicBezTo>
                    <a:pt x="137" y="168"/>
                    <a:pt x="152" y="168"/>
                    <a:pt x="152" y="152"/>
                  </a:cubicBezTo>
                  <a:cubicBezTo>
                    <a:pt x="168" y="152"/>
                    <a:pt x="168" y="152"/>
                    <a:pt x="168" y="138"/>
                  </a:cubicBezTo>
                  <a:cubicBezTo>
                    <a:pt x="182" y="138"/>
                    <a:pt x="182" y="122"/>
                    <a:pt x="182" y="107"/>
                  </a:cubicBezTo>
                  <a:cubicBezTo>
                    <a:pt x="198" y="92"/>
                    <a:pt x="198" y="77"/>
                    <a:pt x="198" y="77"/>
                  </a:cubicBezTo>
                  <a:cubicBezTo>
                    <a:pt x="182" y="61"/>
                    <a:pt x="182" y="47"/>
                    <a:pt x="182" y="47"/>
                  </a:cubicBezTo>
                  <a:cubicBezTo>
                    <a:pt x="182" y="31"/>
                    <a:pt x="168" y="31"/>
                    <a:pt x="168" y="31"/>
                  </a:cubicBezTo>
                  <a:lnTo>
                    <a:pt x="152" y="17"/>
                  </a:lnTo>
                  <a:cubicBezTo>
                    <a:pt x="137" y="1"/>
                    <a:pt x="122"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9" name="Google Shape;99;p8"/>
            <p:cNvSpPr/>
            <p:nvPr/>
          </p:nvSpPr>
          <p:spPr>
            <a:xfrm>
              <a:off x="8539075" y="4883407"/>
              <a:ext cx="10254" cy="10438"/>
            </a:xfrm>
            <a:custGeom>
              <a:avLst/>
              <a:gdLst/>
              <a:ahLst/>
              <a:cxnLst/>
              <a:rect l="l" t="t" r="r" b="b"/>
              <a:pathLst>
                <a:path w="334" h="340" extrusionOk="0">
                  <a:moveTo>
                    <a:pt x="156" y="0"/>
                  </a:moveTo>
                  <a:cubicBezTo>
                    <a:pt x="141" y="0"/>
                    <a:pt x="131" y="7"/>
                    <a:pt x="122" y="7"/>
                  </a:cubicBezTo>
                  <a:cubicBezTo>
                    <a:pt x="91" y="22"/>
                    <a:pt x="76" y="22"/>
                    <a:pt x="61" y="37"/>
                  </a:cubicBezTo>
                  <a:cubicBezTo>
                    <a:pt x="45" y="52"/>
                    <a:pt x="31" y="68"/>
                    <a:pt x="15" y="98"/>
                  </a:cubicBezTo>
                  <a:cubicBezTo>
                    <a:pt x="15" y="112"/>
                    <a:pt x="1" y="128"/>
                    <a:pt x="1" y="158"/>
                  </a:cubicBezTo>
                  <a:lnTo>
                    <a:pt x="1" y="203"/>
                  </a:lnTo>
                  <a:cubicBezTo>
                    <a:pt x="15" y="233"/>
                    <a:pt x="15" y="249"/>
                    <a:pt x="45" y="279"/>
                  </a:cubicBezTo>
                  <a:cubicBezTo>
                    <a:pt x="45" y="294"/>
                    <a:pt x="61" y="294"/>
                    <a:pt x="76" y="310"/>
                  </a:cubicBezTo>
                  <a:cubicBezTo>
                    <a:pt x="106" y="324"/>
                    <a:pt x="122" y="340"/>
                    <a:pt x="152" y="340"/>
                  </a:cubicBezTo>
                  <a:cubicBezTo>
                    <a:pt x="182" y="340"/>
                    <a:pt x="197" y="340"/>
                    <a:pt x="227" y="324"/>
                  </a:cubicBezTo>
                  <a:cubicBezTo>
                    <a:pt x="243" y="324"/>
                    <a:pt x="257" y="310"/>
                    <a:pt x="273" y="294"/>
                  </a:cubicBezTo>
                  <a:cubicBezTo>
                    <a:pt x="303" y="279"/>
                    <a:pt x="303" y="264"/>
                    <a:pt x="318" y="249"/>
                  </a:cubicBezTo>
                  <a:cubicBezTo>
                    <a:pt x="333" y="219"/>
                    <a:pt x="333" y="203"/>
                    <a:pt x="333" y="173"/>
                  </a:cubicBezTo>
                  <a:lnTo>
                    <a:pt x="333" y="128"/>
                  </a:lnTo>
                  <a:cubicBezTo>
                    <a:pt x="333" y="98"/>
                    <a:pt x="318" y="82"/>
                    <a:pt x="303" y="52"/>
                  </a:cubicBezTo>
                  <a:cubicBezTo>
                    <a:pt x="287" y="52"/>
                    <a:pt x="273" y="37"/>
                    <a:pt x="257" y="22"/>
                  </a:cubicBezTo>
                  <a:cubicBezTo>
                    <a:pt x="243" y="7"/>
                    <a:pt x="212" y="7"/>
                    <a:pt x="182" y="7"/>
                  </a:cubicBezTo>
                  <a:cubicBezTo>
                    <a:pt x="172" y="2"/>
                    <a:pt x="164"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0" name="Google Shape;100;p8"/>
            <p:cNvSpPr/>
            <p:nvPr/>
          </p:nvSpPr>
          <p:spPr>
            <a:xfrm>
              <a:off x="8579016" y="4946774"/>
              <a:ext cx="14890" cy="14889"/>
            </a:xfrm>
            <a:custGeom>
              <a:avLst/>
              <a:gdLst/>
              <a:ahLst/>
              <a:cxnLst/>
              <a:rect l="l" t="t" r="r" b="b"/>
              <a:pathLst>
                <a:path w="485" h="485" extrusionOk="0">
                  <a:moveTo>
                    <a:pt x="257" y="0"/>
                  </a:moveTo>
                  <a:cubicBezTo>
                    <a:pt x="227" y="0"/>
                    <a:pt x="196" y="0"/>
                    <a:pt x="166" y="15"/>
                  </a:cubicBezTo>
                  <a:cubicBezTo>
                    <a:pt x="136" y="31"/>
                    <a:pt x="106" y="45"/>
                    <a:pt x="91" y="61"/>
                  </a:cubicBezTo>
                  <a:cubicBezTo>
                    <a:pt x="61" y="91"/>
                    <a:pt x="45" y="106"/>
                    <a:pt x="31" y="136"/>
                  </a:cubicBezTo>
                  <a:cubicBezTo>
                    <a:pt x="15" y="166"/>
                    <a:pt x="0" y="196"/>
                    <a:pt x="0" y="227"/>
                  </a:cubicBezTo>
                  <a:cubicBezTo>
                    <a:pt x="0" y="257"/>
                    <a:pt x="0" y="273"/>
                    <a:pt x="15" y="287"/>
                  </a:cubicBezTo>
                  <a:cubicBezTo>
                    <a:pt x="15" y="333"/>
                    <a:pt x="31" y="378"/>
                    <a:pt x="61" y="408"/>
                  </a:cubicBezTo>
                  <a:cubicBezTo>
                    <a:pt x="75" y="424"/>
                    <a:pt x="91" y="438"/>
                    <a:pt x="106" y="438"/>
                  </a:cubicBezTo>
                  <a:cubicBezTo>
                    <a:pt x="152" y="469"/>
                    <a:pt x="182" y="484"/>
                    <a:pt x="227" y="484"/>
                  </a:cubicBezTo>
                  <a:cubicBezTo>
                    <a:pt x="257" y="484"/>
                    <a:pt x="287" y="484"/>
                    <a:pt x="318" y="469"/>
                  </a:cubicBezTo>
                  <a:cubicBezTo>
                    <a:pt x="348" y="469"/>
                    <a:pt x="378" y="454"/>
                    <a:pt x="408" y="424"/>
                  </a:cubicBezTo>
                  <a:cubicBezTo>
                    <a:pt x="424" y="408"/>
                    <a:pt x="454" y="378"/>
                    <a:pt x="454" y="348"/>
                  </a:cubicBezTo>
                  <a:cubicBezTo>
                    <a:pt x="469" y="333"/>
                    <a:pt x="484" y="303"/>
                    <a:pt x="484" y="257"/>
                  </a:cubicBezTo>
                  <a:lnTo>
                    <a:pt x="484" y="196"/>
                  </a:lnTo>
                  <a:cubicBezTo>
                    <a:pt x="469" y="152"/>
                    <a:pt x="454" y="121"/>
                    <a:pt x="424" y="91"/>
                  </a:cubicBezTo>
                  <a:lnTo>
                    <a:pt x="378" y="45"/>
                  </a:lnTo>
                  <a:cubicBezTo>
                    <a:pt x="348" y="31"/>
                    <a:pt x="303" y="15"/>
                    <a:pt x="2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1" name="Google Shape;101;p8"/>
            <p:cNvSpPr/>
            <p:nvPr/>
          </p:nvSpPr>
          <p:spPr>
            <a:xfrm>
              <a:off x="8595257" y="4933757"/>
              <a:ext cx="9793" cy="7460"/>
            </a:xfrm>
            <a:custGeom>
              <a:avLst/>
              <a:gdLst/>
              <a:ahLst/>
              <a:cxnLst/>
              <a:rect l="l" t="t" r="r" b="b"/>
              <a:pathLst>
                <a:path w="319" h="243" extrusionOk="0">
                  <a:moveTo>
                    <a:pt x="167" y="1"/>
                  </a:moveTo>
                  <a:cubicBezTo>
                    <a:pt x="16" y="1"/>
                    <a:pt x="0" y="227"/>
                    <a:pt x="152" y="243"/>
                  </a:cubicBezTo>
                  <a:cubicBezTo>
                    <a:pt x="303" y="243"/>
                    <a:pt x="319" y="15"/>
                    <a:pt x="1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2" name="Google Shape;102;p8"/>
            <p:cNvSpPr/>
            <p:nvPr/>
          </p:nvSpPr>
          <p:spPr>
            <a:xfrm>
              <a:off x="8579016" y="5016865"/>
              <a:ext cx="6969" cy="5158"/>
            </a:xfrm>
            <a:custGeom>
              <a:avLst/>
              <a:gdLst/>
              <a:ahLst/>
              <a:cxnLst/>
              <a:rect l="l" t="t" r="r" b="b"/>
              <a:pathLst>
                <a:path w="227" h="168" extrusionOk="0">
                  <a:moveTo>
                    <a:pt x="108" y="0"/>
                  </a:moveTo>
                  <a:cubicBezTo>
                    <a:pt x="1" y="0"/>
                    <a:pt x="4" y="168"/>
                    <a:pt x="106" y="168"/>
                  </a:cubicBezTo>
                  <a:cubicBezTo>
                    <a:pt x="212" y="168"/>
                    <a:pt x="227" y="1"/>
                    <a:pt x="121" y="1"/>
                  </a:cubicBezTo>
                  <a:cubicBezTo>
                    <a:pt x="117" y="0"/>
                    <a:pt x="112" y="0"/>
                    <a:pt x="1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3" name="Google Shape;103;p8"/>
            <p:cNvSpPr/>
            <p:nvPr/>
          </p:nvSpPr>
          <p:spPr>
            <a:xfrm>
              <a:off x="8557157" y="5062886"/>
              <a:ext cx="13048" cy="13477"/>
            </a:xfrm>
            <a:custGeom>
              <a:avLst/>
              <a:gdLst/>
              <a:ahLst/>
              <a:cxnLst/>
              <a:rect l="l" t="t" r="r" b="b"/>
              <a:pathLst>
                <a:path w="425" h="439" extrusionOk="0">
                  <a:moveTo>
                    <a:pt x="228" y="0"/>
                  </a:moveTo>
                  <a:cubicBezTo>
                    <a:pt x="198" y="0"/>
                    <a:pt x="168" y="0"/>
                    <a:pt x="138" y="15"/>
                  </a:cubicBezTo>
                  <a:cubicBezTo>
                    <a:pt x="107" y="30"/>
                    <a:pt x="92" y="45"/>
                    <a:pt x="77" y="61"/>
                  </a:cubicBezTo>
                  <a:cubicBezTo>
                    <a:pt x="47" y="75"/>
                    <a:pt x="31" y="91"/>
                    <a:pt x="17" y="121"/>
                  </a:cubicBezTo>
                  <a:cubicBezTo>
                    <a:pt x="1" y="151"/>
                    <a:pt x="1" y="182"/>
                    <a:pt x="1" y="212"/>
                  </a:cubicBezTo>
                  <a:lnTo>
                    <a:pt x="1" y="257"/>
                  </a:lnTo>
                  <a:cubicBezTo>
                    <a:pt x="1" y="303"/>
                    <a:pt x="31" y="333"/>
                    <a:pt x="47" y="363"/>
                  </a:cubicBezTo>
                  <a:cubicBezTo>
                    <a:pt x="61" y="378"/>
                    <a:pt x="77" y="378"/>
                    <a:pt x="92" y="393"/>
                  </a:cubicBezTo>
                  <a:cubicBezTo>
                    <a:pt x="122" y="424"/>
                    <a:pt x="152" y="424"/>
                    <a:pt x="198" y="438"/>
                  </a:cubicBezTo>
                  <a:cubicBezTo>
                    <a:pt x="228" y="438"/>
                    <a:pt x="259" y="438"/>
                    <a:pt x="273" y="424"/>
                  </a:cubicBezTo>
                  <a:cubicBezTo>
                    <a:pt x="303" y="408"/>
                    <a:pt x="334" y="393"/>
                    <a:pt x="349" y="378"/>
                  </a:cubicBezTo>
                  <a:cubicBezTo>
                    <a:pt x="380" y="363"/>
                    <a:pt x="394" y="347"/>
                    <a:pt x="394" y="317"/>
                  </a:cubicBezTo>
                  <a:cubicBezTo>
                    <a:pt x="410" y="287"/>
                    <a:pt x="424" y="257"/>
                    <a:pt x="424" y="226"/>
                  </a:cubicBezTo>
                  <a:lnTo>
                    <a:pt x="424" y="182"/>
                  </a:lnTo>
                  <a:cubicBezTo>
                    <a:pt x="410" y="136"/>
                    <a:pt x="394" y="105"/>
                    <a:pt x="380" y="75"/>
                  </a:cubicBezTo>
                  <a:cubicBezTo>
                    <a:pt x="364" y="61"/>
                    <a:pt x="349" y="61"/>
                    <a:pt x="334" y="45"/>
                  </a:cubicBezTo>
                  <a:cubicBezTo>
                    <a:pt x="303" y="15"/>
                    <a:pt x="259" y="15"/>
                    <a:pt x="2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4" name="Google Shape;104;p8"/>
            <p:cNvSpPr/>
            <p:nvPr/>
          </p:nvSpPr>
          <p:spPr>
            <a:xfrm>
              <a:off x="8414613" y="5069364"/>
              <a:ext cx="15350" cy="15350"/>
            </a:xfrm>
            <a:custGeom>
              <a:avLst/>
              <a:gdLst/>
              <a:ahLst/>
              <a:cxnLst/>
              <a:rect l="l" t="t" r="r" b="b"/>
              <a:pathLst>
                <a:path w="500" h="500" extrusionOk="0">
                  <a:moveTo>
                    <a:pt x="273" y="1"/>
                  </a:moveTo>
                  <a:cubicBezTo>
                    <a:pt x="227" y="1"/>
                    <a:pt x="197" y="15"/>
                    <a:pt x="166" y="15"/>
                  </a:cubicBezTo>
                  <a:cubicBezTo>
                    <a:pt x="136" y="31"/>
                    <a:pt x="122" y="46"/>
                    <a:pt x="91" y="61"/>
                  </a:cubicBezTo>
                  <a:cubicBezTo>
                    <a:pt x="61" y="92"/>
                    <a:pt x="45" y="106"/>
                    <a:pt x="31" y="136"/>
                  </a:cubicBezTo>
                  <a:cubicBezTo>
                    <a:pt x="15" y="167"/>
                    <a:pt x="1" y="197"/>
                    <a:pt x="1" y="243"/>
                  </a:cubicBezTo>
                  <a:cubicBezTo>
                    <a:pt x="15" y="257"/>
                    <a:pt x="15" y="273"/>
                    <a:pt x="15" y="303"/>
                  </a:cubicBezTo>
                  <a:cubicBezTo>
                    <a:pt x="15" y="348"/>
                    <a:pt x="45" y="378"/>
                    <a:pt x="61" y="409"/>
                  </a:cubicBezTo>
                  <a:lnTo>
                    <a:pt x="106" y="455"/>
                  </a:lnTo>
                  <a:cubicBezTo>
                    <a:pt x="152" y="485"/>
                    <a:pt x="197" y="499"/>
                    <a:pt x="227" y="499"/>
                  </a:cubicBezTo>
                  <a:cubicBezTo>
                    <a:pt x="273" y="499"/>
                    <a:pt x="303" y="499"/>
                    <a:pt x="333" y="485"/>
                  </a:cubicBezTo>
                  <a:cubicBezTo>
                    <a:pt x="364" y="469"/>
                    <a:pt x="394" y="455"/>
                    <a:pt x="408" y="439"/>
                  </a:cubicBezTo>
                  <a:cubicBezTo>
                    <a:pt x="439" y="409"/>
                    <a:pt x="454" y="394"/>
                    <a:pt x="469" y="364"/>
                  </a:cubicBezTo>
                  <a:cubicBezTo>
                    <a:pt x="485" y="334"/>
                    <a:pt x="499" y="303"/>
                    <a:pt x="499" y="273"/>
                  </a:cubicBezTo>
                  <a:cubicBezTo>
                    <a:pt x="499" y="243"/>
                    <a:pt x="499" y="227"/>
                    <a:pt x="485" y="197"/>
                  </a:cubicBezTo>
                  <a:cubicBezTo>
                    <a:pt x="485" y="167"/>
                    <a:pt x="469" y="122"/>
                    <a:pt x="439" y="92"/>
                  </a:cubicBezTo>
                  <a:lnTo>
                    <a:pt x="394" y="46"/>
                  </a:lnTo>
                  <a:cubicBezTo>
                    <a:pt x="348" y="31"/>
                    <a:pt x="318" y="15"/>
                    <a:pt x="2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5" name="Google Shape;105;p8"/>
            <p:cNvSpPr/>
            <p:nvPr/>
          </p:nvSpPr>
          <p:spPr>
            <a:xfrm>
              <a:off x="8450349" y="5030374"/>
              <a:ext cx="12587" cy="13017"/>
            </a:xfrm>
            <a:custGeom>
              <a:avLst/>
              <a:gdLst/>
              <a:ahLst/>
              <a:cxnLst/>
              <a:rect l="l" t="t" r="r" b="b"/>
              <a:pathLst>
                <a:path w="410" h="424" extrusionOk="0">
                  <a:moveTo>
                    <a:pt x="213" y="0"/>
                  </a:moveTo>
                  <a:cubicBezTo>
                    <a:pt x="182" y="0"/>
                    <a:pt x="168" y="0"/>
                    <a:pt x="137" y="15"/>
                  </a:cubicBezTo>
                  <a:cubicBezTo>
                    <a:pt x="107" y="15"/>
                    <a:pt x="92" y="30"/>
                    <a:pt x="61" y="45"/>
                  </a:cubicBezTo>
                  <a:cubicBezTo>
                    <a:pt x="47" y="61"/>
                    <a:pt x="31" y="91"/>
                    <a:pt x="16" y="121"/>
                  </a:cubicBezTo>
                  <a:cubicBezTo>
                    <a:pt x="1" y="136"/>
                    <a:pt x="1" y="166"/>
                    <a:pt x="1" y="196"/>
                  </a:cubicBezTo>
                  <a:lnTo>
                    <a:pt x="1" y="257"/>
                  </a:lnTo>
                  <a:cubicBezTo>
                    <a:pt x="1" y="287"/>
                    <a:pt x="16" y="317"/>
                    <a:pt x="47" y="347"/>
                  </a:cubicBezTo>
                  <a:cubicBezTo>
                    <a:pt x="61" y="363"/>
                    <a:pt x="77" y="363"/>
                    <a:pt x="92" y="378"/>
                  </a:cubicBezTo>
                  <a:cubicBezTo>
                    <a:pt x="122" y="408"/>
                    <a:pt x="152" y="408"/>
                    <a:pt x="182" y="424"/>
                  </a:cubicBezTo>
                  <a:cubicBezTo>
                    <a:pt x="213" y="424"/>
                    <a:pt x="243" y="424"/>
                    <a:pt x="273" y="408"/>
                  </a:cubicBezTo>
                  <a:cubicBezTo>
                    <a:pt x="303" y="393"/>
                    <a:pt x="319" y="378"/>
                    <a:pt x="349" y="363"/>
                  </a:cubicBezTo>
                  <a:cubicBezTo>
                    <a:pt x="364" y="347"/>
                    <a:pt x="380" y="333"/>
                    <a:pt x="394" y="303"/>
                  </a:cubicBezTo>
                  <a:cubicBezTo>
                    <a:pt x="410" y="272"/>
                    <a:pt x="410" y="257"/>
                    <a:pt x="410" y="226"/>
                  </a:cubicBezTo>
                  <a:lnTo>
                    <a:pt x="410" y="166"/>
                  </a:lnTo>
                  <a:lnTo>
                    <a:pt x="364" y="75"/>
                  </a:lnTo>
                  <a:lnTo>
                    <a:pt x="319" y="30"/>
                  </a:lnTo>
                  <a:cubicBezTo>
                    <a:pt x="289" y="15"/>
                    <a:pt x="259" y="0"/>
                    <a:pt x="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cxnSp>
        <p:nvCxnSpPr>
          <p:cNvPr id="106" name="Google Shape;106;p8"/>
          <p:cNvCxnSpPr/>
          <p:nvPr/>
        </p:nvCxnSpPr>
        <p:spPr>
          <a:xfrm rot="10800000">
            <a:off x="807967" y="1737167"/>
            <a:ext cx="0" cy="5325600"/>
          </a:xfrm>
          <a:prstGeom prst="straightConnector1">
            <a:avLst/>
          </a:prstGeom>
          <a:noFill/>
          <a:ln w="38100" cap="flat" cmpd="sng">
            <a:solidFill>
              <a:schemeClr val="dk1"/>
            </a:solidFill>
            <a:prstDash val="solid"/>
            <a:round/>
            <a:headEnd type="none" w="med" len="med"/>
            <a:tailEnd type="oval" w="med" len="med"/>
          </a:ln>
        </p:spPr>
      </p:cxnSp>
    </p:spTree>
    <p:extLst>
      <p:ext uri="{BB962C8B-B14F-4D97-AF65-F5344CB8AC3E}">
        <p14:creationId xmlns:p14="http://schemas.microsoft.com/office/powerpoint/2010/main" val="3276415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7"/>
        <p:cNvGrpSpPr/>
        <p:nvPr/>
      </p:nvGrpSpPr>
      <p:grpSpPr>
        <a:xfrm>
          <a:off x="0" y="0"/>
          <a:ext cx="0" cy="0"/>
          <a:chOff x="0" y="0"/>
          <a:chExt cx="0" cy="0"/>
        </a:xfrm>
      </p:grpSpPr>
      <p:sp>
        <p:nvSpPr>
          <p:cNvPr id="108" name="Google Shape;108;p9"/>
          <p:cNvSpPr/>
          <p:nvPr/>
        </p:nvSpPr>
        <p:spPr>
          <a:xfrm>
            <a:off x="331000" y="310000"/>
            <a:ext cx="11530000" cy="623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9" name="Google Shape;109;p9"/>
          <p:cNvSpPr txBox="1">
            <a:spLocks noGrp="1"/>
          </p:cNvSpPr>
          <p:nvPr>
            <p:ph type="title"/>
          </p:nvPr>
        </p:nvSpPr>
        <p:spPr>
          <a:xfrm>
            <a:off x="2935800" y="2113165"/>
            <a:ext cx="63204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0" name="Google Shape;110;p9"/>
          <p:cNvSpPr txBox="1">
            <a:spLocks noGrp="1"/>
          </p:cNvSpPr>
          <p:nvPr>
            <p:ph type="subTitle" idx="1"/>
          </p:nvPr>
        </p:nvSpPr>
        <p:spPr>
          <a:xfrm>
            <a:off x="2935900" y="3237235"/>
            <a:ext cx="6320400" cy="150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cxnSp>
        <p:nvCxnSpPr>
          <p:cNvPr id="111" name="Google Shape;111;p9"/>
          <p:cNvCxnSpPr/>
          <p:nvPr/>
        </p:nvCxnSpPr>
        <p:spPr>
          <a:xfrm>
            <a:off x="-56167" y="6144667"/>
            <a:ext cx="10724000" cy="0"/>
          </a:xfrm>
          <a:prstGeom prst="straightConnector1">
            <a:avLst/>
          </a:prstGeom>
          <a:noFill/>
          <a:ln w="38100" cap="flat" cmpd="sng">
            <a:solidFill>
              <a:schemeClr val="dk1"/>
            </a:solidFill>
            <a:prstDash val="solid"/>
            <a:round/>
            <a:headEnd type="none" w="med" len="med"/>
            <a:tailEnd type="oval" w="med" len="med"/>
          </a:ln>
        </p:spPr>
      </p:cxnSp>
      <p:grpSp>
        <p:nvGrpSpPr>
          <p:cNvPr id="112" name="Google Shape;112;p9"/>
          <p:cNvGrpSpPr/>
          <p:nvPr/>
        </p:nvGrpSpPr>
        <p:grpSpPr>
          <a:xfrm>
            <a:off x="11120815" y="4604797"/>
            <a:ext cx="1071203" cy="2079328"/>
            <a:chOff x="3598427" y="3148004"/>
            <a:chExt cx="615351" cy="1194467"/>
          </a:xfrm>
        </p:grpSpPr>
        <p:sp>
          <p:nvSpPr>
            <p:cNvPr id="113" name="Google Shape;113;p9"/>
            <p:cNvSpPr/>
            <p:nvPr/>
          </p:nvSpPr>
          <p:spPr>
            <a:xfrm>
              <a:off x="3609111" y="3317505"/>
              <a:ext cx="253582" cy="144505"/>
            </a:xfrm>
            <a:custGeom>
              <a:avLst/>
              <a:gdLst/>
              <a:ahLst/>
              <a:cxnLst/>
              <a:rect l="l" t="t" r="r" b="b"/>
              <a:pathLst>
                <a:path w="8260" h="4707" extrusionOk="0">
                  <a:moveTo>
                    <a:pt x="8214" y="0"/>
                  </a:moveTo>
                  <a:lnTo>
                    <a:pt x="8214" y="0"/>
                  </a:lnTo>
                  <a:cubicBezTo>
                    <a:pt x="7972" y="197"/>
                    <a:pt x="7715" y="363"/>
                    <a:pt x="7443" y="530"/>
                  </a:cubicBezTo>
                  <a:cubicBezTo>
                    <a:pt x="6822" y="893"/>
                    <a:pt x="6156" y="1180"/>
                    <a:pt x="5461" y="1392"/>
                  </a:cubicBezTo>
                  <a:cubicBezTo>
                    <a:pt x="4962" y="1543"/>
                    <a:pt x="4448" y="1664"/>
                    <a:pt x="3933" y="1740"/>
                  </a:cubicBezTo>
                  <a:cubicBezTo>
                    <a:pt x="3419" y="1831"/>
                    <a:pt x="2905" y="1876"/>
                    <a:pt x="2375" y="1891"/>
                  </a:cubicBezTo>
                  <a:cubicBezTo>
                    <a:pt x="2311" y="1893"/>
                    <a:pt x="2248" y="1893"/>
                    <a:pt x="2184" y="1893"/>
                  </a:cubicBezTo>
                  <a:cubicBezTo>
                    <a:pt x="1446" y="1893"/>
                    <a:pt x="710" y="1814"/>
                    <a:pt x="1" y="1619"/>
                  </a:cubicBezTo>
                  <a:lnTo>
                    <a:pt x="1" y="1619"/>
                  </a:lnTo>
                  <a:cubicBezTo>
                    <a:pt x="61" y="2269"/>
                    <a:pt x="152" y="2890"/>
                    <a:pt x="257" y="3465"/>
                  </a:cubicBezTo>
                  <a:cubicBezTo>
                    <a:pt x="303" y="3767"/>
                    <a:pt x="348" y="4054"/>
                    <a:pt x="408" y="4342"/>
                  </a:cubicBezTo>
                  <a:cubicBezTo>
                    <a:pt x="1225" y="4568"/>
                    <a:pt x="2058" y="4675"/>
                    <a:pt x="2905" y="4705"/>
                  </a:cubicBezTo>
                  <a:lnTo>
                    <a:pt x="2889" y="4705"/>
                  </a:lnTo>
                  <a:cubicBezTo>
                    <a:pt x="2953" y="4706"/>
                    <a:pt x="3017" y="4706"/>
                    <a:pt x="3081" y="4706"/>
                  </a:cubicBezTo>
                  <a:cubicBezTo>
                    <a:pt x="3955" y="4706"/>
                    <a:pt x="4827" y="4613"/>
                    <a:pt x="5672" y="4402"/>
                  </a:cubicBezTo>
                  <a:lnTo>
                    <a:pt x="5688" y="4402"/>
                  </a:lnTo>
                  <a:cubicBezTo>
                    <a:pt x="6308" y="4235"/>
                    <a:pt x="6898" y="4024"/>
                    <a:pt x="7457" y="3721"/>
                  </a:cubicBezTo>
                  <a:lnTo>
                    <a:pt x="7443" y="3721"/>
                  </a:lnTo>
                  <a:cubicBezTo>
                    <a:pt x="7639" y="3616"/>
                    <a:pt x="7836" y="3495"/>
                    <a:pt x="8018" y="3374"/>
                  </a:cubicBezTo>
                  <a:cubicBezTo>
                    <a:pt x="8093" y="3313"/>
                    <a:pt x="8169" y="3253"/>
                    <a:pt x="8260" y="3177"/>
                  </a:cubicBezTo>
                  <a:cubicBezTo>
                    <a:pt x="8229" y="2497"/>
                    <a:pt x="8214" y="1740"/>
                    <a:pt x="8199" y="847"/>
                  </a:cubicBezTo>
                  <a:cubicBezTo>
                    <a:pt x="8199" y="575"/>
                    <a:pt x="8214" y="288"/>
                    <a:pt x="82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4" name="Google Shape;114;p9"/>
            <p:cNvSpPr/>
            <p:nvPr/>
          </p:nvSpPr>
          <p:spPr>
            <a:xfrm>
              <a:off x="3667627" y="3556666"/>
              <a:ext cx="223373" cy="140913"/>
            </a:xfrm>
            <a:custGeom>
              <a:avLst/>
              <a:gdLst/>
              <a:ahLst/>
              <a:cxnLst/>
              <a:rect l="l" t="t" r="r" b="b"/>
              <a:pathLst>
                <a:path w="7276" h="4590" extrusionOk="0">
                  <a:moveTo>
                    <a:pt x="6747" y="1"/>
                  </a:moveTo>
                  <a:cubicBezTo>
                    <a:pt x="6640" y="106"/>
                    <a:pt x="6535" y="197"/>
                    <a:pt x="6414" y="288"/>
                  </a:cubicBezTo>
                  <a:cubicBezTo>
                    <a:pt x="6217" y="424"/>
                    <a:pt x="6005" y="560"/>
                    <a:pt x="5779" y="681"/>
                  </a:cubicBezTo>
                  <a:cubicBezTo>
                    <a:pt x="5551" y="802"/>
                    <a:pt x="5309" y="908"/>
                    <a:pt x="5067" y="999"/>
                  </a:cubicBezTo>
                  <a:cubicBezTo>
                    <a:pt x="4599" y="1181"/>
                    <a:pt x="4129" y="1316"/>
                    <a:pt x="3645" y="1423"/>
                  </a:cubicBezTo>
                  <a:cubicBezTo>
                    <a:pt x="3026" y="1574"/>
                    <a:pt x="2391" y="1649"/>
                    <a:pt x="1739" y="1679"/>
                  </a:cubicBezTo>
                  <a:cubicBezTo>
                    <a:pt x="1480" y="1693"/>
                    <a:pt x="1221" y="1700"/>
                    <a:pt x="960" y="1700"/>
                  </a:cubicBezTo>
                  <a:cubicBezTo>
                    <a:pt x="643" y="1700"/>
                    <a:pt x="324" y="1689"/>
                    <a:pt x="0" y="1665"/>
                  </a:cubicBezTo>
                  <a:lnTo>
                    <a:pt x="0" y="1665"/>
                  </a:lnTo>
                  <a:cubicBezTo>
                    <a:pt x="273" y="2375"/>
                    <a:pt x="575" y="3071"/>
                    <a:pt x="892" y="3782"/>
                  </a:cubicBezTo>
                  <a:cubicBezTo>
                    <a:pt x="999" y="3994"/>
                    <a:pt x="1104" y="4221"/>
                    <a:pt x="1211" y="4448"/>
                  </a:cubicBezTo>
                  <a:cubicBezTo>
                    <a:pt x="1346" y="4478"/>
                    <a:pt x="1483" y="4493"/>
                    <a:pt x="1618" y="4523"/>
                  </a:cubicBezTo>
                  <a:cubicBezTo>
                    <a:pt x="1921" y="4553"/>
                    <a:pt x="2224" y="4584"/>
                    <a:pt x="2526" y="4584"/>
                  </a:cubicBezTo>
                  <a:lnTo>
                    <a:pt x="2512" y="4584"/>
                  </a:lnTo>
                  <a:cubicBezTo>
                    <a:pt x="2603" y="4588"/>
                    <a:pt x="2695" y="4590"/>
                    <a:pt x="2786" y="4590"/>
                  </a:cubicBezTo>
                  <a:cubicBezTo>
                    <a:pt x="3058" y="4590"/>
                    <a:pt x="3329" y="4572"/>
                    <a:pt x="3601" y="4539"/>
                  </a:cubicBezTo>
                  <a:cubicBezTo>
                    <a:pt x="3964" y="4493"/>
                    <a:pt x="4311" y="4432"/>
                    <a:pt x="4644" y="4357"/>
                  </a:cubicBezTo>
                  <a:cubicBezTo>
                    <a:pt x="4977" y="4267"/>
                    <a:pt x="5295" y="4176"/>
                    <a:pt x="5612" y="4039"/>
                  </a:cubicBezTo>
                  <a:cubicBezTo>
                    <a:pt x="5914" y="3934"/>
                    <a:pt x="6217" y="3782"/>
                    <a:pt x="6505" y="3631"/>
                  </a:cubicBezTo>
                  <a:lnTo>
                    <a:pt x="6489" y="3631"/>
                  </a:lnTo>
                  <a:cubicBezTo>
                    <a:pt x="6731" y="3510"/>
                    <a:pt x="6973" y="3359"/>
                    <a:pt x="7201" y="3192"/>
                  </a:cubicBezTo>
                  <a:cubicBezTo>
                    <a:pt x="7215" y="3177"/>
                    <a:pt x="7246" y="3147"/>
                    <a:pt x="7276" y="3131"/>
                  </a:cubicBezTo>
                  <a:cubicBezTo>
                    <a:pt x="7094" y="2300"/>
                    <a:pt x="6943" y="1437"/>
                    <a:pt x="6822" y="545"/>
                  </a:cubicBezTo>
                  <a:cubicBezTo>
                    <a:pt x="6807" y="439"/>
                    <a:pt x="6792" y="334"/>
                    <a:pt x="6777" y="243"/>
                  </a:cubicBezTo>
                  <a:lnTo>
                    <a:pt x="6762" y="106"/>
                  </a:lnTo>
                  <a:lnTo>
                    <a:pt x="6747" y="61"/>
                  </a:lnTo>
                  <a:lnTo>
                    <a:pt x="67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5" name="Google Shape;115;p9"/>
            <p:cNvSpPr/>
            <p:nvPr/>
          </p:nvSpPr>
          <p:spPr>
            <a:xfrm>
              <a:off x="3605396" y="3148004"/>
              <a:ext cx="260520" cy="235438"/>
            </a:xfrm>
            <a:custGeom>
              <a:avLst/>
              <a:gdLst/>
              <a:ahLst/>
              <a:cxnLst/>
              <a:rect l="l" t="t" r="r" b="b"/>
              <a:pathLst>
                <a:path w="8486" h="7669" extrusionOk="0">
                  <a:moveTo>
                    <a:pt x="5884" y="0"/>
                  </a:moveTo>
                  <a:cubicBezTo>
                    <a:pt x="5446" y="0"/>
                    <a:pt x="4977" y="61"/>
                    <a:pt x="4448" y="196"/>
                  </a:cubicBezTo>
                  <a:cubicBezTo>
                    <a:pt x="3994" y="303"/>
                    <a:pt x="3524" y="454"/>
                    <a:pt x="3056" y="666"/>
                  </a:cubicBezTo>
                  <a:cubicBezTo>
                    <a:pt x="2602" y="862"/>
                    <a:pt x="2163" y="1120"/>
                    <a:pt x="1770" y="1422"/>
                  </a:cubicBezTo>
                  <a:cubicBezTo>
                    <a:pt x="1346" y="1755"/>
                    <a:pt x="983" y="2148"/>
                    <a:pt x="727" y="2572"/>
                  </a:cubicBezTo>
                  <a:cubicBezTo>
                    <a:pt x="469" y="2965"/>
                    <a:pt x="287" y="3419"/>
                    <a:pt x="182" y="3903"/>
                  </a:cubicBezTo>
                  <a:cubicBezTo>
                    <a:pt x="76" y="4357"/>
                    <a:pt x="15" y="4841"/>
                    <a:pt x="15" y="5416"/>
                  </a:cubicBezTo>
                  <a:cubicBezTo>
                    <a:pt x="1" y="5960"/>
                    <a:pt x="61" y="6519"/>
                    <a:pt x="106" y="7034"/>
                  </a:cubicBezTo>
                  <a:cubicBezTo>
                    <a:pt x="122" y="7185"/>
                    <a:pt x="136" y="7322"/>
                    <a:pt x="152" y="7473"/>
                  </a:cubicBezTo>
                  <a:cubicBezTo>
                    <a:pt x="333" y="7503"/>
                    <a:pt x="515" y="7533"/>
                    <a:pt x="727" y="7564"/>
                  </a:cubicBezTo>
                  <a:cubicBezTo>
                    <a:pt x="1255" y="7639"/>
                    <a:pt x="1816" y="7669"/>
                    <a:pt x="2360" y="7669"/>
                  </a:cubicBezTo>
                  <a:cubicBezTo>
                    <a:pt x="2889" y="7669"/>
                    <a:pt x="3449" y="7639"/>
                    <a:pt x="3978" y="7564"/>
                  </a:cubicBezTo>
                  <a:lnTo>
                    <a:pt x="3948" y="7564"/>
                  </a:lnTo>
                  <a:cubicBezTo>
                    <a:pt x="4856" y="7443"/>
                    <a:pt x="5718" y="7215"/>
                    <a:pt x="6505" y="6882"/>
                  </a:cubicBezTo>
                  <a:cubicBezTo>
                    <a:pt x="7094" y="6626"/>
                    <a:pt x="7639" y="6323"/>
                    <a:pt x="8123" y="5960"/>
                  </a:cubicBezTo>
                  <a:cubicBezTo>
                    <a:pt x="8183" y="5900"/>
                    <a:pt x="8260" y="5839"/>
                    <a:pt x="8335" y="5779"/>
                  </a:cubicBezTo>
                  <a:lnTo>
                    <a:pt x="8335" y="5582"/>
                  </a:lnTo>
                  <a:lnTo>
                    <a:pt x="8335" y="5174"/>
                  </a:lnTo>
                  <a:cubicBezTo>
                    <a:pt x="8350" y="4992"/>
                    <a:pt x="8350" y="4795"/>
                    <a:pt x="8381" y="4508"/>
                  </a:cubicBezTo>
                  <a:lnTo>
                    <a:pt x="8411" y="4250"/>
                  </a:lnTo>
                  <a:lnTo>
                    <a:pt x="8411" y="4206"/>
                  </a:lnTo>
                  <a:lnTo>
                    <a:pt x="8411" y="4190"/>
                  </a:lnTo>
                  <a:cubicBezTo>
                    <a:pt x="8441" y="3782"/>
                    <a:pt x="8486" y="3328"/>
                    <a:pt x="8486" y="2889"/>
                  </a:cubicBezTo>
                  <a:cubicBezTo>
                    <a:pt x="8486" y="2602"/>
                    <a:pt x="8486" y="2344"/>
                    <a:pt x="8456" y="2088"/>
                  </a:cubicBezTo>
                  <a:cubicBezTo>
                    <a:pt x="8411" y="1785"/>
                    <a:pt x="8350" y="1543"/>
                    <a:pt x="8274" y="1346"/>
                  </a:cubicBezTo>
                  <a:cubicBezTo>
                    <a:pt x="8229" y="1225"/>
                    <a:pt x="8183" y="1120"/>
                    <a:pt x="8123" y="1029"/>
                  </a:cubicBezTo>
                  <a:cubicBezTo>
                    <a:pt x="8078" y="938"/>
                    <a:pt x="8002" y="848"/>
                    <a:pt x="7911" y="741"/>
                  </a:cubicBezTo>
                  <a:cubicBezTo>
                    <a:pt x="7776" y="575"/>
                    <a:pt x="7594" y="438"/>
                    <a:pt x="7367" y="333"/>
                  </a:cubicBezTo>
                  <a:cubicBezTo>
                    <a:pt x="7004" y="121"/>
                    <a:pt x="6550" y="15"/>
                    <a:pt x="5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6" name="Google Shape;116;p9"/>
            <p:cNvSpPr/>
            <p:nvPr/>
          </p:nvSpPr>
          <p:spPr>
            <a:xfrm>
              <a:off x="3620716" y="3406661"/>
              <a:ext cx="254503" cy="212260"/>
            </a:xfrm>
            <a:custGeom>
              <a:avLst/>
              <a:gdLst/>
              <a:ahLst/>
              <a:cxnLst/>
              <a:rect l="l" t="t" r="r" b="b"/>
              <a:pathLst>
                <a:path w="8290" h="6914" extrusionOk="0">
                  <a:moveTo>
                    <a:pt x="7866" y="0"/>
                  </a:moveTo>
                  <a:cubicBezTo>
                    <a:pt x="7382" y="363"/>
                    <a:pt x="6823" y="666"/>
                    <a:pt x="6218" y="878"/>
                  </a:cubicBezTo>
                  <a:cubicBezTo>
                    <a:pt x="5264" y="1241"/>
                    <a:pt x="4175" y="1422"/>
                    <a:pt x="2920" y="1468"/>
                  </a:cubicBezTo>
                  <a:lnTo>
                    <a:pt x="2481" y="1468"/>
                  </a:lnTo>
                  <a:cubicBezTo>
                    <a:pt x="1725" y="1468"/>
                    <a:pt x="908" y="1408"/>
                    <a:pt x="0" y="1301"/>
                  </a:cubicBezTo>
                  <a:lnTo>
                    <a:pt x="0" y="1301"/>
                  </a:lnTo>
                  <a:cubicBezTo>
                    <a:pt x="349" y="3116"/>
                    <a:pt x="893" y="4962"/>
                    <a:pt x="1634" y="6823"/>
                  </a:cubicBezTo>
                  <a:cubicBezTo>
                    <a:pt x="2148" y="6884"/>
                    <a:pt x="2678" y="6914"/>
                    <a:pt x="3177" y="6914"/>
                  </a:cubicBezTo>
                  <a:cubicBezTo>
                    <a:pt x="3646" y="6914"/>
                    <a:pt x="4084" y="6898"/>
                    <a:pt x="4524" y="6838"/>
                  </a:cubicBezTo>
                  <a:cubicBezTo>
                    <a:pt x="5219" y="6732"/>
                    <a:pt x="5885" y="6565"/>
                    <a:pt x="6474" y="6323"/>
                  </a:cubicBezTo>
                  <a:cubicBezTo>
                    <a:pt x="6928" y="6127"/>
                    <a:pt x="7337" y="5885"/>
                    <a:pt x="7715" y="5597"/>
                  </a:cubicBezTo>
                  <a:cubicBezTo>
                    <a:pt x="7926" y="5431"/>
                    <a:pt x="8124" y="5264"/>
                    <a:pt x="8290" y="5068"/>
                  </a:cubicBezTo>
                  <a:lnTo>
                    <a:pt x="8290" y="4992"/>
                  </a:lnTo>
                  <a:lnTo>
                    <a:pt x="8290" y="4947"/>
                  </a:lnTo>
                  <a:cubicBezTo>
                    <a:pt x="8078" y="3419"/>
                    <a:pt x="7942" y="1862"/>
                    <a:pt x="7882" y="333"/>
                  </a:cubicBezTo>
                  <a:lnTo>
                    <a:pt x="78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7" name="Google Shape;117;p9"/>
            <p:cNvSpPr/>
            <p:nvPr/>
          </p:nvSpPr>
          <p:spPr>
            <a:xfrm>
              <a:off x="3701981" y="3644441"/>
              <a:ext cx="262393" cy="281918"/>
            </a:xfrm>
            <a:custGeom>
              <a:avLst/>
              <a:gdLst/>
              <a:ahLst/>
              <a:cxnLst/>
              <a:rect l="l" t="t" r="r" b="b"/>
              <a:pathLst>
                <a:path w="8547" h="9183" extrusionOk="0">
                  <a:moveTo>
                    <a:pt x="6096" y="0"/>
                  </a:moveTo>
                  <a:lnTo>
                    <a:pt x="5688" y="272"/>
                  </a:lnTo>
                  <a:cubicBezTo>
                    <a:pt x="4841" y="802"/>
                    <a:pt x="3813" y="1150"/>
                    <a:pt x="2633" y="1317"/>
                  </a:cubicBezTo>
                  <a:cubicBezTo>
                    <a:pt x="2058" y="1408"/>
                    <a:pt x="1498" y="1452"/>
                    <a:pt x="953" y="1452"/>
                  </a:cubicBezTo>
                  <a:cubicBezTo>
                    <a:pt x="636" y="1452"/>
                    <a:pt x="318" y="1438"/>
                    <a:pt x="1" y="1408"/>
                  </a:cubicBezTo>
                  <a:lnTo>
                    <a:pt x="1" y="1408"/>
                  </a:lnTo>
                  <a:cubicBezTo>
                    <a:pt x="499" y="2481"/>
                    <a:pt x="1074" y="3540"/>
                    <a:pt x="1695" y="4584"/>
                  </a:cubicBezTo>
                  <a:lnTo>
                    <a:pt x="1695" y="4629"/>
                  </a:lnTo>
                  <a:cubicBezTo>
                    <a:pt x="1695" y="4689"/>
                    <a:pt x="1710" y="4720"/>
                    <a:pt x="1740" y="4766"/>
                  </a:cubicBezTo>
                  <a:cubicBezTo>
                    <a:pt x="1770" y="4796"/>
                    <a:pt x="1800" y="4826"/>
                    <a:pt x="1831" y="4871"/>
                  </a:cubicBezTo>
                  <a:cubicBezTo>
                    <a:pt x="1907" y="4962"/>
                    <a:pt x="1967" y="5052"/>
                    <a:pt x="2042" y="5143"/>
                  </a:cubicBezTo>
                  <a:cubicBezTo>
                    <a:pt x="2421" y="5764"/>
                    <a:pt x="2829" y="6384"/>
                    <a:pt x="3252" y="6974"/>
                  </a:cubicBezTo>
                  <a:cubicBezTo>
                    <a:pt x="3283" y="7019"/>
                    <a:pt x="3313" y="7049"/>
                    <a:pt x="3359" y="7065"/>
                  </a:cubicBezTo>
                  <a:lnTo>
                    <a:pt x="3404" y="7065"/>
                  </a:lnTo>
                  <a:cubicBezTo>
                    <a:pt x="3434" y="7065"/>
                    <a:pt x="3464" y="7065"/>
                    <a:pt x="3495" y="7049"/>
                  </a:cubicBezTo>
                  <a:cubicBezTo>
                    <a:pt x="3737" y="7352"/>
                    <a:pt x="3994" y="7654"/>
                    <a:pt x="4297" y="7972"/>
                  </a:cubicBezTo>
                  <a:cubicBezTo>
                    <a:pt x="4584" y="8245"/>
                    <a:pt x="4841" y="8487"/>
                    <a:pt x="5098" y="8668"/>
                  </a:cubicBezTo>
                  <a:cubicBezTo>
                    <a:pt x="5370" y="8880"/>
                    <a:pt x="5628" y="9016"/>
                    <a:pt x="5885" y="9092"/>
                  </a:cubicBezTo>
                  <a:cubicBezTo>
                    <a:pt x="6036" y="9152"/>
                    <a:pt x="6187" y="9183"/>
                    <a:pt x="6338" y="9183"/>
                  </a:cubicBezTo>
                  <a:cubicBezTo>
                    <a:pt x="6445" y="9183"/>
                    <a:pt x="6550" y="9167"/>
                    <a:pt x="6641" y="9137"/>
                  </a:cubicBezTo>
                  <a:cubicBezTo>
                    <a:pt x="6762" y="9106"/>
                    <a:pt x="6883" y="9046"/>
                    <a:pt x="6989" y="8971"/>
                  </a:cubicBezTo>
                  <a:cubicBezTo>
                    <a:pt x="7095" y="8880"/>
                    <a:pt x="7201" y="8774"/>
                    <a:pt x="7306" y="8638"/>
                  </a:cubicBezTo>
                  <a:cubicBezTo>
                    <a:pt x="7397" y="8501"/>
                    <a:pt x="7473" y="8350"/>
                    <a:pt x="7564" y="8154"/>
                  </a:cubicBezTo>
                  <a:cubicBezTo>
                    <a:pt x="7594" y="8063"/>
                    <a:pt x="7639" y="7957"/>
                    <a:pt x="7669" y="7851"/>
                  </a:cubicBezTo>
                  <a:cubicBezTo>
                    <a:pt x="7730" y="7684"/>
                    <a:pt x="7746" y="7533"/>
                    <a:pt x="7776" y="7367"/>
                  </a:cubicBezTo>
                  <a:cubicBezTo>
                    <a:pt x="7790" y="7156"/>
                    <a:pt x="7806" y="6928"/>
                    <a:pt x="7790" y="6672"/>
                  </a:cubicBezTo>
                  <a:lnTo>
                    <a:pt x="7790" y="6672"/>
                  </a:lnTo>
                  <a:cubicBezTo>
                    <a:pt x="7851" y="6914"/>
                    <a:pt x="7972" y="7186"/>
                    <a:pt x="8169" y="7563"/>
                  </a:cubicBezTo>
                  <a:cubicBezTo>
                    <a:pt x="8200" y="7624"/>
                    <a:pt x="8260" y="7654"/>
                    <a:pt x="8335" y="7654"/>
                  </a:cubicBezTo>
                  <a:cubicBezTo>
                    <a:pt x="8365" y="7654"/>
                    <a:pt x="8396" y="7654"/>
                    <a:pt x="8426" y="7624"/>
                  </a:cubicBezTo>
                  <a:cubicBezTo>
                    <a:pt x="8517" y="7579"/>
                    <a:pt x="8547" y="7473"/>
                    <a:pt x="8486" y="7367"/>
                  </a:cubicBezTo>
                  <a:cubicBezTo>
                    <a:pt x="8321" y="7019"/>
                    <a:pt x="8154" y="6656"/>
                    <a:pt x="7988" y="6278"/>
                  </a:cubicBezTo>
                  <a:lnTo>
                    <a:pt x="7988" y="6339"/>
                  </a:lnTo>
                  <a:lnTo>
                    <a:pt x="7912" y="6081"/>
                  </a:lnTo>
                  <a:cubicBezTo>
                    <a:pt x="7806" y="5839"/>
                    <a:pt x="7715" y="5582"/>
                    <a:pt x="7609" y="5310"/>
                  </a:cubicBezTo>
                  <a:lnTo>
                    <a:pt x="7609" y="5264"/>
                  </a:lnTo>
                  <a:lnTo>
                    <a:pt x="7594" y="5250"/>
                  </a:lnTo>
                  <a:cubicBezTo>
                    <a:pt x="7594" y="5189"/>
                    <a:pt x="7579" y="5143"/>
                    <a:pt x="7548" y="5113"/>
                  </a:cubicBezTo>
                  <a:lnTo>
                    <a:pt x="7518" y="5098"/>
                  </a:lnTo>
                  <a:cubicBezTo>
                    <a:pt x="6929" y="3479"/>
                    <a:pt x="6475" y="1815"/>
                    <a:pt x="6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8" name="Google Shape;118;p9"/>
            <p:cNvSpPr/>
            <p:nvPr/>
          </p:nvSpPr>
          <p:spPr>
            <a:xfrm>
              <a:off x="3689424" y="3612420"/>
              <a:ext cx="196940" cy="62689"/>
            </a:xfrm>
            <a:custGeom>
              <a:avLst/>
              <a:gdLst/>
              <a:ahLst/>
              <a:cxnLst/>
              <a:rect l="l" t="t" r="r" b="b"/>
              <a:pathLst>
                <a:path w="6415" h="2042" extrusionOk="0">
                  <a:moveTo>
                    <a:pt x="6309" y="0"/>
                  </a:moveTo>
                  <a:cubicBezTo>
                    <a:pt x="6067" y="196"/>
                    <a:pt x="5779" y="393"/>
                    <a:pt x="5477" y="559"/>
                  </a:cubicBezTo>
                  <a:cubicBezTo>
                    <a:pt x="4630" y="1029"/>
                    <a:pt x="3631" y="1346"/>
                    <a:pt x="2512" y="1497"/>
                  </a:cubicBezTo>
                  <a:cubicBezTo>
                    <a:pt x="1983" y="1573"/>
                    <a:pt x="1483" y="1618"/>
                    <a:pt x="999" y="1618"/>
                  </a:cubicBezTo>
                  <a:cubicBezTo>
                    <a:pt x="652" y="1618"/>
                    <a:pt x="319" y="1588"/>
                    <a:pt x="1" y="1557"/>
                  </a:cubicBezTo>
                  <a:lnTo>
                    <a:pt x="1" y="1557"/>
                  </a:lnTo>
                  <a:lnTo>
                    <a:pt x="182" y="1966"/>
                  </a:lnTo>
                  <a:cubicBezTo>
                    <a:pt x="545" y="2011"/>
                    <a:pt x="939" y="2042"/>
                    <a:pt x="1362" y="2042"/>
                  </a:cubicBezTo>
                  <a:cubicBezTo>
                    <a:pt x="1832" y="2042"/>
                    <a:pt x="2316" y="2011"/>
                    <a:pt x="2800" y="1951"/>
                  </a:cubicBezTo>
                  <a:cubicBezTo>
                    <a:pt x="3617" y="1830"/>
                    <a:pt x="4357" y="1634"/>
                    <a:pt x="5023" y="1361"/>
                  </a:cubicBezTo>
                  <a:cubicBezTo>
                    <a:pt x="5492" y="1164"/>
                    <a:pt x="5916" y="922"/>
                    <a:pt x="6279" y="650"/>
                  </a:cubicBezTo>
                  <a:cubicBezTo>
                    <a:pt x="6324" y="620"/>
                    <a:pt x="6370" y="575"/>
                    <a:pt x="6415" y="545"/>
                  </a:cubicBezTo>
                  <a:cubicBezTo>
                    <a:pt x="6384" y="363"/>
                    <a:pt x="6340" y="182"/>
                    <a:pt x="63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9" name="Google Shape;119;p9"/>
            <p:cNvSpPr/>
            <p:nvPr/>
          </p:nvSpPr>
          <p:spPr>
            <a:xfrm>
              <a:off x="3676929" y="3579416"/>
              <a:ext cx="203418" cy="68768"/>
            </a:xfrm>
            <a:custGeom>
              <a:avLst/>
              <a:gdLst/>
              <a:ahLst/>
              <a:cxnLst/>
              <a:rect l="l" t="t" r="r" b="b"/>
              <a:pathLst>
                <a:path w="6626" h="2240" extrusionOk="0">
                  <a:moveTo>
                    <a:pt x="6535" y="0"/>
                  </a:moveTo>
                  <a:cubicBezTo>
                    <a:pt x="6353" y="182"/>
                    <a:pt x="6172" y="333"/>
                    <a:pt x="5974" y="470"/>
                  </a:cubicBezTo>
                  <a:cubicBezTo>
                    <a:pt x="5127" y="1059"/>
                    <a:pt x="4068" y="1468"/>
                    <a:pt x="2904" y="1634"/>
                  </a:cubicBezTo>
                  <a:cubicBezTo>
                    <a:pt x="2390" y="1710"/>
                    <a:pt x="1860" y="1741"/>
                    <a:pt x="1346" y="1741"/>
                  </a:cubicBezTo>
                  <a:lnTo>
                    <a:pt x="1210" y="1741"/>
                  </a:lnTo>
                  <a:cubicBezTo>
                    <a:pt x="817" y="1741"/>
                    <a:pt x="408" y="1710"/>
                    <a:pt x="0" y="1664"/>
                  </a:cubicBezTo>
                  <a:lnTo>
                    <a:pt x="0" y="1664"/>
                  </a:lnTo>
                  <a:cubicBezTo>
                    <a:pt x="61" y="1831"/>
                    <a:pt x="121" y="1983"/>
                    <a:pt x="182" y="2134"/>
                  </a:cubicBezTo>
                  <a:cubicBezTo>
                    <a:pt x="226" y="2148"/>
                    <a:pt x="272" y="2148"/>
                    <a:pt x="317" y="2164"/>
                  </a:cubicBezTo>
                  <a:lnTo>
                    <a:pt x="363" y="2164"/>
                  </a:lnTo>
                  <a:cubicBezTo>
                    <a:pt x="710" y="2209"/>
                    <a:pt x="1073" y="2239"/>
                    <a:pt x="1422" y="2239"/>
                  </a:cubicBezTo>
                  <a:cubicBezTo>
                    <a:pt x="1845" y="2239"/>
                    <a:pt x="2299" y="2209"/>
                    <a:pt x="2753" y="2148"/>
                  </a:cubicBezTo>
                  <a:cubicBezTo>
                    <a:pt x="3584" y="2027"/>
                    <a:pt x="4357" y="1831"/>
                    <a:pt x="5037" y="1543"/>
                  </a:cubicBezTo>
                  <a:cubicBezTo>
                    <a:pt x="5521" y="1347"/>
                    <a:pt x="5914" y="1105"/>
                    <a:pt x="6277" y="848"/>
                  </a:cubicBezTo>
                  <a:cubicBezTo>
                    <a:pt x="6398" y="742"/>
                    <a:pt x="6519" y="636"/>
                    <a:pt x="6626" y="530"/>
                  </a:cubicBezTo>
                  <a:lnTo>
                    <a:pt x="6595" y="288"/>
                  </a:lnTo>
                  <a:lnTo>
                    <a:pt x="6549" y="16"/>
                  </a:lnTo>
                  <a:lnTo>
                    <a:pt x="654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0" name="Google Shape;120;p9"/>
            <p:cNvSpPr/>
            <p:nvPr/>
          </p:nvSpPr>
          <p:spPr>
            <a:xfrm>
              <a:off x="3616049" y="3375561"/>
              <a:ext cx="245723" cy="62260"/>
            </a:xfrm>
            <a:custGeom>
              <a:avLst/>
              <a:gdLst/>
              <a:ahLst/>
              <a:cxnLst/>
              <a:rect l="l" t="t" r="r" b="b"/>
              <a:pathLst>
                <a:path w="8004" h="2028" extrusionOk="0">
                  <a:moveTo>
                    <a:pt x="7988" y="0"/>
                  </a:moveTo>
                  <a:cubicBezTo>
                    <a:pt x="7580" y="273"/>
                    <a:pt x="7156" y="515"/>
                    <a:pt x="6733" y="696"/>
                  </a:cubicBezTo>
                  <a:cubicBezTo>
                    <a:pt x="6158" y="953"/>
                    <a:pt x="5583" y="1150"/>
                    <a:pt x="5008" y="1271"/>
                  </a:cubicBezTo>
                  <a:cubicBezTo>
                    <a:pt x="4448" y="1407"/>
                    <a:pt x="3843" y="1483"/>
                    <a:pt x="3223" y="1528"/>
                  </a:cubicBezTo>
                  <a:cubicBezTo>
                    <a:pt x="2951" y="1543"/>
                    <a:pt x="2679" y="1558"/>
                    <a:pt x="2391" y="1558"/>
                  </a:cubicBezTo>
                  <a:cubicBezTo>
                    <a:pt x="1665" y="1558"/>
                    <a:pt x="894" y="1497"/>
                    <a:pt x="1" y="1392"/>
                  </a:cubicBezTo>
                  <a:lnTo>
                    <a:pt x="1" y="1483"/>
                  </a:lnTo>
                  <a:lnTo>
                    <a:pt x="17" y="1574"/>
                  </a:lnTo>
                  <a:lnTo>
                    <a:pt x="61" y="1846"/>
                  </a:lnTo>
                  <a:cubicBezTo>
                    <a:pt x="999" y="1967"/>
                    <a:pt x="1832" y="2027"/>
                    <a:pt x="2618" y="2027"/>
                  </a:cubicBezTo>
                  <a:cubicBezTo>
                    <a:pt x="3223" y="2027"/>
                    <a:pt x="3828" y="1997"/>
                    <a:pt x="4388" y="1921"/>
                  </a:cubicBezTo>
                  <a:cubicBezTo>
                    <a:pt x="5160" y="1816"/>
                    <a:pt x="5870" y="1618"/>
                    <a:pt x="6521" y="1362"/>
                  </a:cubicBezTo>
                  <a:cubicBezTo>
                    <a:pt x="6989" y="1150"/>
                    <a:pt x="7429" y="892"/>
                    <a:pt x="7806" y="606"/>
                  </a:cubicBezTo>
                  <a:cubicBezTo>
                    <a:pt x="7867" y="545"/>
                    <a:pt x="7943" y="499"/>
                    <a:pt x="8003" y="439"/>
                  </a:cubicBezTo>
                  <a:lnTo>
                    <a:pt x="79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1" name="Google Shape;121;p9"/>
            <p:cNvSpPr/>
            <p:nvPr/>
          </p:nvSpPr>
          <p:spPr>
            <a:xfrm>
              <a:off x="3611904" y="3343048"/>
              <a:ext cx="249376" cy="66435"/>
            </a:xfrm>
            <a:custGeom>
              <a:avLst/>
              <a:gdLst/>
              <a:ahLst/>
              <a:cxnLst/>
              <a:rect l="l" t="t" r="r" b="b"/>
              <a:pathLst>
                <a:path w="8123" h="2164" extrusionOk="0">
                  <a:moveTo>
                    <a:pt x="8108" y="1"/>
                  </a:moveTo>
                  <a:cubicBezTo>
                    <a:pt x="7578" y="408"/>
                    <a:pt x="6959" y="757"/>
                    <a:pt x="6277" y="1029"/>
                  </a:cubicBezTo>
                  <a:cubicBezTo>
                    <a:pt x="5249" y="1437"/>
                    <a:pt x="4099" y="1679"/>
                    <a:pt x="2874" y="1755"/>
                  </a:cubicBezTo>
                  <a:cubicBezTo>
                    <a:pt x="2632" y="1755"/>
                    <a:pt x="2390" y="1770"/>
                    <a:pt x="2148" y="1770"/>
                  </a:cubicBezTo>
                  <a:cubicBezTo>
                    <a:pt x="1422" y="1770"/>
                    <a:pt x="711" y="1709"/>
                    <a:pt x="0" y="1588"/>
                  </a:cubicBezTo>
                  <a:lnTo>
                    <a:pt x="0" y="1588"/>
                  </a:lnTo>
                  <a:lnTo>
                    <a:pt x="61" y="1982"/>
                  </a:lnTo>
                  <a:cubicBezTo>
                    <a:pt x="953" y="2103"/>
                    <a:pt x="1755" y="2163"/>
                    <a:pt x="2496" y="2163"/>
                  </a:cubicBezTo>
                  <a:cubicBezTo>
                    <a:pt x="3070" y="2163"/>
                    <a:pt x="3615" y="2133"/>
                    <a:pt x="4129" y="2058"/>
                  </a:cubicBezTo>
                  <a:cubicBezTo>
                    <a:pt x="4962" y="1951"/>
                    <a:pt x="5763" y="1740"/>
                    <a:pt x="6489" y="1437"/>
                  </a:cubicBezTo>
                  <a:cubicBezTo>
                    <a:pt x="7049" y="1180"/>
                    <a:pt x="7608" y="878"/>
                    <a:pt x="8123" y="499"/>
                  </a:cubicBezTo>
                  <a:lnTo>
                    <a:pt x="8123" y="15"/>
                  </a:lnTo>
                  <a:lnTo>
                    <a:pt x="810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2" name="Google Shape;122;p9"/>
            <p:cNvSpPr/>
            <p:nvPr/>
          </p:nvSpPr>
          <p:spPr>
            <a:xfrm>
              <a:off x="3643925" y="3172319"/>
              <a:ext cx="195989" cy="112546"/>
            </a:xfrm>
            <a:custGeom>
              <a:avLst/>
              <a:gdLst/>
              <a:ahLst/>
              <a:cxnLst/>
              <a:rect l="l" t="t" r="r" b="b"/>
              <a:pathLst>
                <a:path w="6384" h="3666" extrusionOk="0">
                  <a:moveTo>
                    <a:pt x="4194" y="0"/>
                  </a:moveTo>
                  <a:cubicBezTo>
                    <a:pt x="3733" y="0"/>
                    <a:pt x="3225" y="76"/>
                    <a:pt x="2709" y="237"/>
                  </a:cubicBezTo>
                  <a:cubicBezTo>
                    <a:pt x="1090" y="736"/>
                    <a:pt x="0" y="1855"/>
                    <a:pt x="273" y="2732"/>
                  </a:cubicBezTo>
                  <a:cubicBezTo>
                    <a:pt x="457" y="3327"/>
                    <a:pt x="1220" y="3665"/>
                    <a:pt x="2196" y="3665"/>
                  </a:cubicBezTo>
                  <a:cubicBezTo>
                    <a:pt x="2659" y="3665"/>
                    <a:pt x="3171" y="3589"/>
                    <a:pt x="3691" y="3428"/>
                  </a:cubicBezTo>
                  <a:cubicBezTo>
                    <a:pt x="5295" y="2930"/>
                    <a:pt x="6384" y="1810"/>
                    <a:pt x="6112" y="933"/>
                  </a:cubicBezTo>
                  <a:cubicBezTo>
                    <a:pt x="5927" y="338"/>
                    <a:pt x="5165" y="0"/>
                    <a:pt x="4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3" name="Google Shape;123;p9"/>
            <p:cNvSpPr/>
            <p:nvPr/>
          </p:nvSpPr>
          <p:spPr>
            <a:xfrm>
              <a:off x="3598427" y="3753092"/>
              <a:ext cx="615351" cy="589379"/>
            </a:xfrm>
            <a:custGeom>
              <a:avLst/>
              <a:gdLst/>
              <a:ahLst/>
              <a:cxnLst/>
              <a:rect l="l" t="t" r="r" b="b"/>
              <a:pathLst>
                <a:path w="20044" h="19198" extrusionOk="0">
                  <a:moveTo>
                    <a:pt x="16684" y="6235"/>
                  </a:moveTo>
                  <a:lnTo>
                    <a:pt x="16595" y="6370"/>
                  </a:lnTo>
                  <a:lnTo>
                    <a:pt x="16579" y="6370"/>
                  </a:lnTo>
                  <a:cubicBezTo>
                    <a:pt x="16609" y="6324"/>
                    <a:pt x="16654" y="6280"/>
                    <a:pt x="16684" y="6235"/>
                  </a:cubicBezTo>
                  <a:close/>
                  <a:moveTo>
                    <a:pt x="7654" y="1"/>
                  </a:moveTo>
                  <a:cubicBezTo>
                    <a:pt x="7503" y="1"/>
                    <a:pt x="7352" y="17"/>
                    <a:pt x="7200" y="31"/>
                  </a:cubicBezTo>
                  <a:cubicBezTo>
                    <a:pt x="6777" y="77"/>
                    <a:pt x="6353" y="182"/>
                    <a:pt x="5930" y="349"/>
                  </a:cubicBezTo>
                  <a:cubicBezTo>
                    <a:pt x="5098" y="682"/>
                    <a:pt x="4356" y="1211"/>
                    <a:pt x="3797" y="1846"/>
                  </a:cubicBezTo>
                  <a:cubicBezTo>
                    <a:pt x="3207" y="2542"/>
                    <a:pt x="2904" y="3329"/>
                    <a:pt x="2920" y="4085"/>
                  </a:cubicBezTo>
                  <a:cubicBezTo>
                    <a:pt x="2935" y="4464"/>
                    <a:pt x="3025" y="4857"/>
                    <a:pt x="3223" y="5235"/>
                  </a:cubicBezTo>
                  <a:cubicBezTo>
                    <a:pt x="3116" y="5220"/>
                    <a:pt x="3025" y="5204"/>
                    <a:pt x="2920" y="5204"/>
                  </a:cubicBezTo>
                  <a:lnTo>
                    <a:pt x="2890" y="5204"/>
                  </a:lnTo>
                  <a:cubicBezTo>
                    <a:pt x="2753" y="5204"/>
                    <a:pt x="2602" y="5220"/>
                    <a:pt x="2451" y="5250"/>
                  </a:cubicBezTo>
                  <a:cubicBezTo>
                    <a:pt x="2178" y="5281"/>
                    <a:pt x="1891" y="5386"/>
                    <a:pt x="1634" y="5537"/>
                  </a:cubicBezTo>
                  <a:cubicBezTo>
                    <a:pt x="1044" y="5870"/>
                    <a:pt x="696" y="6414"/>
                    <a:pt x="500" y="6823"/>
                  </a:cubicBezTo>
                  <a:cubicBezTo>
                    <a:pt x="242" y="7352"/>
                    <a:pt x="91" y="7988"/>
                    <a:pt x="46" y="8683"/>
                  </a:cubicBezTo>
                  <a:cubicBezTo>
                    <a:pt x="0" y="9334"/>
                    <a:pt x="61" y="10030"/>
                    <a:pt x="242" y="10666"/>
                  </a:cubicBezTo>
                  <a:cubicBezTo>
                    <a:pt x="439" y="11331"/>
                    <a:pt x="742" y="11906"/>
                    <a:pt x="1150" y="12374"/>
                  </a:cubicBezTo>
                  <a:cubicBezTo>
                    <a:pt x="1559" y="12858"/>
                    <a:pt x="2133" y="13221"/>
                    <a:pt x="2739" y="13373"/>
                  </a:cubicBezTo>
                  <a:cubicBezTo>
                    <a:pt x="2799" y="13388"/>
                    <a:pt x="2874" y="13403"/>
                    <a:pt x="2950" y="13419"/>
                  </a:cubicBezTo>
                  <a:cubicBezTo>
                    <a:pt x="2890" y="13524"/>
                    <a:pt x="2860" y="13645"/>
                    <a:pt x="2814" y="13782"/>
                  </a:cubicBezTo>
                  <a:cubicBezTo>
                    <a:pt x="2769" y="13978"/>
                    <a:pt x="2723" y="14190"/>
                    <a:pt x="2708" y="14417"/>
                  </a:cubicBezTo>
                  <a:cubicBezTo>
                    <a:pt x="2678" y="14810"/>
                    <a:pt x="2723" y="15234"/>
                    <a:pt x="2844" y="15657"/>
                  </a:cubicBezTo>
                  <a:cubicBezTo>
                    <a:pt x="3056" y="16414"/>
                    <a:pt x="3540" y="17140"/>
                    <a:pt x="4175" y="17715"/>
                  </a:cubicBezTo>
                  <a:cubicBezTo>
                    <a:pt x="4826" y="18274"/>
                    <a:pt x="5582" y="18637"/>
                    <a:pt x="6353" y="18743"/>
                  </a:cubicBezTo>
                  <a:cubicBezTo>
                    <a:pt x="6490" y="18758"/>
                    <a:pt x="6625" y="18758"/>
                    <a:pt x="6747" y="18758"/>
                  </a:cubicBezTo>
                  <a:cubicBezTo>
                    <a:pt x="7004" y="18758"/>
                    <a:pt x="7261" y="18728"/>
                    <a:pt x="7503" y="18667"/>
                  </a:cubicBezTo>
                  <a:cubicBezTo>
                    <a:pt x="7670" y="18622"/>
                    <a:pt x="7866" y="18546"/>
                    <a:pt x="8063" y="18455"/>
                  </a:cubicBezTo>
                  <a:cubicBezTo>
                    <a:pt x="8229" y="18364"/>
                    <a:pt x="8396" y="18259"/>
                    <a:pt x="8577" y="18108"/>
                  </a:cubicBezTo>
                  <a:cubicBezTo>
                    <a:pt x="8698" y="18017"/>
                    <a:pt x="8819" y="17896"/>
                    <a:pt x="8940" y="17775"/>
                  </a:cubicBezTo>
                  <a:cubicBezTo>
                    <a:pt x="9001" y="17699"/>
                    <a:pt x="9046" y="17638"/>
                    <a:pt x="9106" y="17578"/>
                  </a:cubicBezTo>
                  <a:cubicBezTo>
                    <a:pt x="9137" y="17654"/>
                    <a:pt x="9167" y="17729"/>
                    <a:pt x="9213" y="17805"/>
                  </a:cubicBezTo>
                  <a:cubicBezTo>
                    <a:pt x="9304" y="17957"/>
                    <a:pt x="9409" y="18122"/>
                    <a:pt x="9546" y="18274"/>
                  </a:cubicBezTo>
                  <a:cubicBezTo>
                    <a:pt x="9757" y="18531"/>
                    <a:pt x="10060" y="18758"/>
                    <a:pt x="10393" y="18909"/>
                  </a:cubicBezTo>
                  <a:cubicBezTo>
                    <a:pt x="10800" y="19091"/>
                    <a:pt x="11270" y="19197"/>
                    <a:pt x="11784" y="19197"/>
                  </a:cubicBezTo>
                  <a:cubicBezTo>
                    <a:pt x="12041" y="19197"/>
                    <a:pt x="12313" y="19167"/>
                    <a:pt x="12585" y="19121"/>
                  </a:cubicBezTo>
                  <a:cubicBezTo>
                    <a:pt x="13342" y="18970"/>
                    <a:pt x="14068" y="18637"/>
                    <a:pt x="14673" y="18138"/>
                  </a:cubicBezTo>
                  <a:cubicBezTo>
                    <a:pt x="15278" y="17624"/>
                    <a:pt x="15701" y="16958"/>
                    <a:pt x="15838" y="16262"/>
                  </a:cubicBezTo>
                  <a:cubicBezTo>
                    <a:pt x="15899" y="15914"/>
                    <a:pt x="15913" y="15581"/>
                    <a:pt x="15868" y="15248"/>
                  </a:cubicBezTo>
                  <a:lnTo>
                    <a:pt x="15868" y="15248"/>
                  </a:lnTo>
                  <a:cubicBezTo>
                    <a:pt x="16034" y="15279"/>
                    <a:pt x="16186" y="15294"/>
                    <a:pt x="16337" y="15294"/>
                  </a:cubicBezTo>
                  <a:cubicBezTo>
                    <a:pt x="16413" y="15294"/>
                    <a:pt x="16474" y="15279"/>
                    <a:pt x="16534" y="15279"/>
                  </a:cubicBezTo>
                  <a:cubicBezTo>
                    <a:pt x="16867" y="15264"/>
                    <a:pt x="17184" y="15188"/>
                    <a:pt x="17486" y="15067"/>
                  </a:cubicBezTo>
                  <a:cubicBezTo>
                    <a:pt x="17638" y="14992"/>
                    <a:pt x="17789" y="14916"/>
                    <a:pt x="17926" y="14841"/>
                  </a:cubicBezTo>
                  <a:cubicBezTo>
                    <a:pt x="18047" y="14764"/>
                    <a:pt x="18182" y="14659"/>
                    <a:pt x="18319" y="14553"/>
                  </a:cubicBezTo>
                  <a:cubicBezTo>
                    <a:pt x="18561" y="14357"/>
                    <a:pt x="18773" y="14114"/>
                    <a:pt x="18985" y="13826"/>
                  </a:cubicBezTo>
                  <a:cubicBezTo>
                    <a:pt x="19378" y="13312"/>
                    <a:pt x="19650" y="12677"/>
                    <a:pt x="19832" y="11967"/>
                  </a:cubicBezTo>
                  <a:cubicBezTo>
                    <a:pt x="19997" y="11271"/>
                    <a:pt x="20043" y="10545"/>
                    <a:pt x="19953" y="9863"/>
                  </a:cubicBezTo>
                  <a:cubicBezTo>
                    <a:pt x="19846" y="9123"/>
                    <a:pt x="19620" y="8472"/>
                    <a:pt x="19257" y="7927"/>
                  </a:cubicBezTo>
                  <a:cubicBezTo>
                    <a:pt x="19060" y="7640"/>
                    <a:pt x="18818" y="7383"/>
                    <a:pt x="18561" y="7171"/>
                  </a:cubicBezTo>
                  <a:cubicBezTo>
                    <a:pt x="18424" y="7065"/>
                    <a:pt x="18273" y="6959"/>
                    <a:pt x="18122" y="6868"/>
                  </a:cubicBezTo>
                  <a:cubicBezTo>
                    <a:pt x="17970" y="6777"/>
                    <a:pt x="17819" y="6702"/>
                    <a:pt x="17623" y="6626"/>
                  </a:cubicBezTo>
                  <a:cubicBezTo>
                    <a:pt x="17411" y="6535"/>
                    <a:pt x="17184" y="6475"/>
                    <a:pt x="16972" y="6430"/>
                  </a:cubicBezTo>
                  <a:cubicBezTo>
                    <a:pt x="17123" y="6218"/>
                    <a:pt x="17230" y="5976"/>
                    <a:pt x="17321" y="5749"/>
                  </a:cubicBezTo>
                  <a:cubicBezTo>
                    <a:pt x="17396" y="5492"/>
                    <a:pt x="17442" y="5220"/>
                    <a:pt x="17456" y="4872"/>
                  </a:cubicBezTo>
                  <a:cubicBezTo>
                    <a:pt x="17472" y="4403"/>
                    <a:pt x="17411" y="3934"/>
                    <a:pt x="17260" y="3465"/>
                  </a:cubicBezTo>
                  <a:cubicBezTo>
                    <a:pt x="17002" y="2663"/>
                    <a:pt x="16504" y="1922"/>
                    <a:pt x="15838" y="1332"/>
                  </a:cubicBezTo>
                  <a:cubicBezTo>
                    <a:pt x="15173" y="727"/>
                    <a:pt x="14416" y="349"/>
                    <a:pt x="13630" y="213"/>
                  </a:cubicBezTo>
                  <a:cubicBezTo>
                    <a:pt x="13432" y="182"/>
                    <a:pt x="13251" y="168"/>
                    <a:pt x="13055" y="168"/>
                  </a:cubicBezTo>
                  <a:cubicBezTo>
                    <a:pt x="12843" y="168"/>
                    <a:pt x="12631" y="182"/>
                    <a:pt x="12434" y="228"/>
                  </a:cubicBezTo>
                  <a:cubicBezTo>
                    <a:pt x="12057" y="303"/>
                    <a:pt x="11663" y="470"/>
                    <a:pt x="11330" y="697"/>
                  </a:cubicBezTo>
                  <a:cubicBezTo>
                    <a:pt x="10982" y="954"/>
                    <a:pt x="10649" y="1302"/>
                    <a:pt x="10393" y="1725"/>
                  </a:cubicBezTo>
                  <a:cubicBezTo>
                    <a:pt x="10332" y="1590"/>
                    <a:pt x="10272" y="1483"/>
                    <a:pt x="10211" y="1362"/>
                  </a:cubicBezTo>
                  <a:cubicBezTo>
                    <a:pt x="10060" y="1136"/>
                    <a:pt x="9893" y="924"/>
                    <a:pt x="9681" y="743"/>
                  </a:cubicBezTo>
                  <a:cubicBezTo>
                    <a:pt x="9348" y="424"/>
                    <a:pt x="8910" y="198"/>
                    <a:pt x="8426" y="92"/>
                  </a:cubicBezTo>
                  <a:cubicBezTo>
                    <a:pt x="8184" y="31"/>
                    <a:pt x="7926" y="1"/>
                    <a:pt x="7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4" name="Google Shape;124;p9"/>
            <p:cNvSpPr/>
            <p:nvPr/>
          </p:nvSpPr>
          <p:spPr>
            <a:xfrm>
              <a:off x="3651355" y="3801876"/>
              <a:ext cx="512260" cy="490432"/>
            </a:xfrm>
            <a:custGeom>
              <a:avLst/>
              <a:gdLst/>
              <a:ahLst/>
              <a:cxnLst/>
              <a:rect l="l" t="t" r="r" b="b"/>
              <a:pathLst>
                <a:path w="16686" h="15975" extrusionOk="0">
                  <a:moveTo>
                    <a:pt x="6369" y="1"/>
                  </a:moveTo>
                  <a:cubicBezTo>
                    <a:pt x="6263" y="1"/>
                    <a:pt x="6142" y="15"/>
                    <a:pt x="5991" y="31"/>
                  </a:cubicBezTo>
                  <a:cubicBezTo>
                    <a:pt x="5643" y="61"/>
                    <a:pt x="5280" y="152"/>
                    <a:pt x="4947" y="287"/>
                  </a:cubicBezTo>
                  <a:cubicBezTo>
                    <a:pt x="4236" y="575"/>
                    <a:pt x="3631" y="999"/>
                    <a:pt x="3163" y="1544"/>
                  </a:cubicBezTo>
                  <a:cubicBezTo>
                    <a:pt x="2678" y="2118"/>
                    <a:pt x="2421" y="2768"/>
                    <a:pt x="2436" y="3389"/>
                  </a:cubicBezTo>
                  <a:cubicBezTo>
                    <a:pt x="2436" y="3722"/>
                    <a:pt x="2527" y="4039"/>
                    <a:pt x="2678" y="4357"/>
                  </a:cubicBezTo>
                  <a:cubicBezTo>
                    <a:pt x="2618" y="4341"/>
                    <a:pt x="2542" y="4327"/>
                    <a:pt x="2451" y="4327"/>
                  </a:cubicBezTo>
                  <a:lnTo>
                    <a:pt x="2406" y="4327"/>
                  </a:lnTo>
                  <a:cubicBezTo>
                    <a:pt x="2300" y="4327"/>
                    <a:pt x="2194" y="4341"/>
                    <a:pt x="2043" y="4357"/>
                  </a:cubicBezTo>
                  <a:cubicBezTo>
                    <a:pt x="1816" y="4402"/>
                    <a:pt x="1589" y="4478"/>
                    <a:pt x="1378" y="4599"/>
                  </a:cubicBezTo>
                  <a:cubicBezTo>
                    <a:pt x="984" y="4825"/>
                    <a:pt x="652" y="5188"/>
                    <a:pt x="424" y="5673"/>
                  </a:cubicBezTo>
                  <a:cubicBezTo>
                    <a:pt x="212" y="6112"/>
                    <a:pt x="77" y="6641"/>
                    <a:pt x="46" y="7215"/>
                  </a:cubicBezTo>
                  <a:cubicBezTo>
                    <a:pt x="0" y="7776"/>
                    <a:pt x="61" y="8335"/>
                    <a:pt x="212" y="8865"/>
                  </a:cubicBezTo>
                  <a:cubicBezTo>
                    <a:pt x="363" y="9424"/>
                    <a:pt x="621" y="9908"/>
                    <a:pt x="969" y="10301"/>
                  </a:cubicBezTo>
                  <a:cubicBezTo>
                    <a:pt x="1317" y="10710"/>
                    <a:pt x="1785" y="10997"/>
                    <a:pt x="2285" y="11118"/>
                  </a:cubicBezTo>
                  <a:cubicBezTo>
                    <a:pt x="2346" y="11148"/>
                    <a:pt x="2406" y="11148"/>
                    <a:pt x="2467" y="11164"/>
                  </a:cubicBezTo>
                  <a:cubicBezTo>
                    <a:pt x="2421" y="11255"/>
                    <a:pt x="2376" y="11346"/>
                    <a:pt x="2346" y="11467"/>
                  </a:cubicBezTo>
                  <a:cubicBezTo>
                    <a:pt x="2300" y="11632"/>
                    <a:pt x="2269" y="11814"/>
                    <a:pt x="2255" y="11995"/>
                  </a:cubicBezTo>
                  <a:cubicBezTo>
                    <a:pt x="2239" y="12328"/>
                    <a:pt x="2269" y="12677"/>
                    <a:pt x="2376" y="13024"/>
                  </a:cubicBezTo>
                  <a:cubicBezTo>
                    <a:pt x="2557" y="13645"/>
                    <a:pt x="2951" y="14264"/>
                    <a:pt x="3480" y="14734"/>
                  </a:cubicBezTo>
                  <a:cubicBezTo>
                    <a:pt x="4024" y="15218"/>
                    <a:pt x="4645" y="15505"/>
                    <a:pt x="5295" y="15596"/>
                  </a:cubicBezTo>
                  <a:cubicBezTo>
                    <a:pt x="5416" y="15611"/>
                    <a:pt x="5522" y="15611"/>
                    <a:pt x="5628" y="15611"/>
                  </a:cubicBezTo>
                  <a:cubicBezTo>
                    <a:pt x="5839" y="15611"/>
                    <a:pt x="6051" y="15581"/>
                    <a:pt x="6248" y="15535"/>
                  </a:cubicBezTo>
                  <a:cubicBezTo>
                    <a:pt x="6400" y="15490"/>
                    <a:pt x="6551" y="15444"/>
                    <a:pt x="6717" y="15354"/>
                  </a:cubicBezTo>
                  <a:cubicBezTo>
                    <a:pt x="6853" y="15279"/>
                    <a:pt x="7005" y="15188"/>
                    <a:pt x="7156" y="15067"/>
                  </a:cubicBezTo>
                  <a:cubicBezTo>
                    <a:pt x="7261" y="14991"/>
                    <a:pt x="7352" y="14885"/>
                    <a:pt x="7443" y="14779"/>
                  </a:cubicBezTo>
                  <a:cubicBezTo>
                    <a:pt x="7503" y="14734"/>
                    <a:pt x="7549" y="14673"/>
                    <a:pt x="7580" y="14627"/>
                  </a:cubicBezTo>
                  <a:cubicBezTo>
                    <a:pt x="7594" y="14673"/>
                    <a:pt x="7624" y="14734"/>
                    <a:pt x="7670" y="14809"/>
                  </a:cubicBezTo>
                  <a:cubicBezTo>
                    <a:pt x="7731" y="14946"/>
                    <a:pt x="7836" y="15081"/>
                    <a:pt x="7943" y="15202"/>
                  </a:cubicBezTo>
                  <a:cubicBezTo>
                    <a:pt x="8124" y="15414"/>
                    <a:pt x="8381" y="15596"/>
                    <a:pt x="8653" y="15732"/>
                  </a:cubicBezTo>
                  <a:cubicBezTo>
                    <a:pt x="9001" y="15884"/>
                    <a:pt x="9379" y="15974"/>
                    <a:pt x="9803" y="15974"/>
                  </a:cubicBezTo>
                  <a:cubicBezTo>
                    <a:pt x="10030" y="15974"/>
                    <a:pt x="10242" y="15944"/>
                    <a:pt x="10484" y="15914"/>
                  </a:cubicBezTo>
                  <a:cubicBezTo>
                    <a:pt x="11103" y="15793"/>
                    <a:pt x="11708" y="15505"/>
                    <a:pt x="12208" y="15081"/>
                  </a:cubicBezTo>
                  <a:cubicBezTo>
                    <a:pt x="12723" y="14658"/>
                    <a:pt x="13070" y="14113"/>
                    <a:pt x="13191" y="13524"/>
                  </a:cubicBezTo>
                  <a:cubicBezTo>
                    <a:pt x="13237" y="13236"/>
                    <a:pt x="13251" y="12964"/>
                    <a:pt x="13221" y="12691"/>
                  </a:cubicBezTo>
                  <a:lnTo>
                    <a:pt x="13221" y="12691"/>
                  </a:lnTo>
                  <a:cubicBezTo>
                    <a:pt x="13342" y="12707"/>
                    <a:pt x="13463" y="12722"/>
                    <a:pt x="13600" y="12722"/>
                  </a:cubicBezTo>
                  <a:lnTo>
                    <a:pt x="13766" y="12722"/>
                  </a:lnTo>
                  <a:cubicBezTo>
                    <a:pt x="14038" y="12691"/>
                    <a:pt x="14310" y="12631"/>
                    <a:pt x="14552" y="12540"/>
                  </a:cubicBezTo>
                  <a:cubicBezTo>
                    <a:pt x="14689" y="12480"/>
                    <a:pt x="14810" y="12419"/>
                    <a:pt x="14915" y="12344"/>
                  </a:cubicBezTo>
                  <a:cubicBezTo>
                    <a:pt x="15022" y="12283"/>
                    <a:pt x="15143" y="12207"/>
                    <a:pt x="15248" y="12102"/>
                  </a:cubicBezTo>
                  <a:cubicBezTo>
                    <a:pt x="15445" y="11951"/>
                    <a:pt x="15627" y="11753"/>
                    <a:pt x="15808" y="11511"/>
                  </a:cubicBezTo>
                  <a:cubicBezTo>
                    <a:pt x="16125" y="11073"/>
                    <a:pt x="16368" y="10543"/>
                    <a:pt x="16504" y="9954"/>
                  </a:cubicBezTo>
                  <a:cubicBezTo>
                    <a:pt x="16640" y="9379"/>
                    <a:pt x="16686" y="8774"/>
                    <a:pt x="16610" y="8199"/>
                  </a:cubicBezTo>
                  <a:cubicBezTo>
                    <a:pt x="16519" y="7578"/>
                    <a:pt x="16323" y="7050"/>
                    <a:pt x="16020" y="6596"/>
                  </a:cubicBezTo>
                  <a:cubicBezTo>
                    <a:pt x="15853" y="6354"/>
                    <a:pt x="15672" y="6142"/>
                    <a:pt x="15445" y="5961"/>
                  </a:cubicBezTo>
                  <a:cubicBezTo>
                    <a:pt x="15339" y="5870"/>
                    <a:pt x="15203" y="5779"/>
                    <a:pt x="15082" y="5703"/>
                  </a:cubicBezTo>
                  <a:cubicBezTo>
                    <a:pt x="14961" y="5642"/>
                    <a:pt x="14825" y="5567"/>
                    <a:pt x="14659" y="5507"/>
                  </a:cubicBezTo>
                  <a:cubicBezTo>
                    <a:pt x="14492" y="5431"/>
                    <a:pt x="14310" y="5386"/>
                    <a:pt x="14129" y="5340"/>
                  </a:cubicBezTo>
                  <a:cubicBezTo>
                    <a:pt x="14250" y="5174"/>
                    <a:pt x="14341" y="4992"/>
                    <a:pt x="14417" y="4781"/>
                  </a:cubicBezTo>
                  <a:cubicBezTo>
                    <a:pt x="14477" y="4569"/>
                    <a:pt x="14522" y="4341"/>
                    <a:pt x="14538" y="4055"/>
                  </a:cubicBezTo>
                  <a:cubicBezTo>
                    <a:pt x="14538" y="3661"/>
                    <a:pt x="14492" y="3268"/>
                    <a:pt x="14371" y="2889"/>
                  </a:cubicBezTo>
                  <a:cubicBezTo>
                    <a:pt x="14159" y="2224"/>
                    <a:pt x="13751" y="1604"/>
                    <a:pt x="13176" y="1104"/>
                  </a:cubicBezTo>
                  <a:cubicBezTo>
                    <a:pt x="12632" y="606"/>
                    <a:pt x="11997" y="287"/>
                    <a:pt x="11345" y="182"/>
                  </a:cubicBezTo>
                  <a:cubicBezTo>
                    <a:pt x="11180" y="152"/>
                    <a:pt x="11028" y="136"/>
                    <a:pt x="10861" y="136"/>
                  </a:cubicBezTo>
                  <a:cubicBezTo>
                    <a:pt x="10696" y="136"/>
                    <a:pt x="10529" y="152"/>
                    <a:pt x="10347" y="182"/>
                  </a:cubicBezTo>
                  <a:cubicBezTo>
                    <a:pt x="10030" y="257"/>
                    <a:pt x="9712" y="394"/>
                    <a:pt x="9439" y="590"/>
                  </a:cubicBezTo>
                  <a:cubicBezTo>
                    <a:pt x="9137" y="787"/>
                    <a:pt x="8865" y="1074"/>
                    <a:pt x="8638" y="1437"/>
                  </a:cubicBezTo>
                  <a:cubicBezTo>
                    <a:pt x="8608" y="1332"/>
                    <a:pt x="8562" y="1241"/>
                    <a:pt x="8502" y="1135"/>
                  </a:cubicBezTo>
                  <a:cubicBezTo>
                    <a:pt x="8381" y="939"/>
                    <a:pt x="8245" y="772"/>
                    <a:pt x="8064" y="606"/>
                  </a:cubicBezTo>
                  <a:cubicBezTo>
                    <a:pt x="7791" y="348"/>
                    <a:pt x="7428" y="166"/>
                    <a:pt x="7019" y="76"/>
                  </a:cubicBezTo>
                  <a:cubicBezTo>
                    <a:pt x="6823" y="31"/>
                    <a:pt x="6596" y="1"/>
                    <a:pt x="63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5" name="Google Shape;125;p9"/>
            <p:cNvSpPr/>
            <p:nvPr/>
          </p:nvSpPr>
          <p:spPr>
            <a:xfrm>
              <a:off x="3718713" y="3876173"/>
              <a:ext cx="359466" cy="357133"/>
            </a:xfrm>
            <a:custGeom>
              <a:avLst/>
              <a:gdLst/>
              <a:ahLst/>
              <a:cxnLst/>
              <a:rect l="l" t="t" r="r" b="b"/>
              <a:pathLst>
                <a:path w="11709" h="11633" extrusionOk="0">
                  <a:moveTo>
                    <a:pt x="1785" y="3162"/>
                  </a:moveTo>
                  <a:cubicBezTo>
                    <a:pt x="1800" y="3238"/>
                    <a:pt x="1830" y="3329"/>
                    <a:pt x="1876" y="3420"/>
                  </a:cubicBezTo>
                  <a:cubicBezTo>
                    <a:pt x="1860" y="3389"/>
                    <a:pt x="1800" y="3389"/>
                    <a:pt x="1725" y="3389"/>
                  </a:cubicBezTo>
                  <a:cubicBezTo>
                    <a:pt x="1634" y="3389"/>
                    <a:pt x="1543" y="3389"/>
                    <a:pt x="1453" y="3404"/>
                  </a:cubicBezTo>
                  <a:cubicBezTo>
                    <a:pt x="1437" y="3343"/>
                    <a:pt x="1437" y="3283"/>
                    <a:pt x="1437" y="3208"/>
                  </a:cubicBezTo>
                  <a:lnTo>
                    <a:pt x="1437" y="3208"/>
                  </a:lnTo>
                  <a:cubicBezTo>
                    <a:pt x="1453" y="3238"/>
                    <a:pt x="1483" y="3268"/>
                    <a:pt x="1513" y="3268"/>
                  </a:cubicBezTo>
                  <a:cubicBezTo>
                    <a:pt x="1528" y="3283"/>
                    <a:pt x="1543" y="3283"/>
                    <a:pt x="1558" y="3283"/>
                  </a:cubicBezTo>
                  <a:cubicBezTo>
                    <a:pt x="1634" y="3283"/>
                    <a:pt x="1695" y="3238"/>
                    <a:pt x="1725" y="3162"/>
                  </a:cubicBezTo>
                  <a:close/>
                  <a:moveTo>
                    <a:pt x="10059" y="3888"/>
                  </a:moveTo>
                  <a:cubicBezTo>
                    <a:pt x="10089" y="3979"/>
                    <a:pt x="10120" y="4069"/>
                    <a:pt x="10166" y="4160"/>
                  </a:cubicBezTo>
                  <a:cubicBezTo>
                    <a:pt x="10089" y="4146"/>
                    <a:pt x="9999" y="4115"/>
                    <a:pt x="9908" y="4100"/>
                  </a:cubicBezTo>
                  <a:cubicBezTo>
                    <a:pt x="9968" y="4039"/>
                    <a:pt x="10014" y="3964"/>
                    <a:pt x="10059" y="3888"/>
                  </a:cubicBezTo>
                  <a:close/>
                  <a:moveTo>
                    <a:pt x="10740" y="4009"/>
                  </a:moveTo>
                  <a:cubicBezTo>
                    <a:pt x="10740" y="4025"/>
                    <a:pt x="10755" y="4039"/>
                    <a:pt x="10771" y="4039"/>
                  </a:cubicBezTo>
                  <a:lnTo>
                    <a:pt x="10771" y="4069"/>
                  </a:lnTo>
                  <a:cubicBezTo>
                    <a:pt x="10725" y="4146"/>
                    <a:pt x="10694" y="4221"/>
                    <a:pt x="10634" y="4297"/>
                  </a:cubicBezTo>
                  <a:cubicBezTo>
                    <a:pt x="10619" y="4311"/>
                    <a:pt x="10604" y="4342"/>
                    <a:pt x="10573" y="4357"/>
                  </a:cubicBezTo>
                  <a:cubicBezTo>
                    <a:pt x="10543" y="4327"/>
                    <a:pt x="10498" y="4311"/>
                    <a:pt x="10452" y="4281"/>
                  </a:cubicBezTo>
                  <a:cubicBezTo>
                    <a:pt x="10498" y="4251"/>
                    <a:pt x="10529" y="4206"/>
                    <a:pt x="10529" y="4146"/>
                  </a:cubicBezTo>
                  <a:lnTo>
                    <a:pt x="10529" y="4025"/>
                  </a:lnTo>
                  <a:cubicBezTo>
                    <a:pt x="10543" y="4039"/>
                    <a:pt x="10573" y="4055"/>
                    <a:pt x="10619" y="4055"/>
                  </a:cubicBezTo>
                  <a:lnTo>
                    <a:pt x="10664" y="4055"/>
                  </a:lnTo>
                  <a:cubicBezTo>
                    <a:pt x="10680" y="4039"/>
                    <a:pt x="10710" y="4025"/>
                    <a:pt x="10740" y="4009"/>
                  </a:cubicBezTo>
                  <a:close/>
                  <a:moveTo>
                    <a:pt x="1695" y="8244"/>
                  </a:moveTo>
                  <a:lnTo>
                    <a:pt x="1695" y="8260"/>
                  </a:lnTo>
                  <a:lnTo>
                    <a:pt x="1679" y="8290"/>
                  </a:lnTo>
                  <a:cubicBezTo>
                    <a:pt x="1664" y="8321"/>
                    <a:pt x="1664" y="8351"/>
                    <a:pt x="1649" y="8381"/>
                  </a:cubicBezTo>
                  <a:lnTo>
                    <a:pt x="1634" y="8365"/>
                  </a:lnTo>
                  <a:cubicBezTo>
                    <a:pt x="1618" y="8351"/>
                    <a:pt x="1588" y="8335"/>
                    <a:pt x="1574" y="8321"/>
                  </a:cubicBezTo>
                  <a:lnTo>
                    <a:pt x="1588" y="8321"/>
                  </a:lnTo>
                  <a:cubicBezTo>
                    <a:pt x="1618" y="8321"/>
                    <a:pt x="1649" y="8305"/>
                    <a:pt x="1679" y="8275"/>
                  </a:cubicBezTo>
                  <a:cubicBezTo>
                    <a:pt x="1679" y="8275"/>
                    <a:pt x="1695" y="8260"/>
                    <a:pt x="1695" y="8244"/>
                  </a:cubicBezTo>
                  <a:close/>
                  <a:moveTo>
                    <a:pt x="6596" y="1"/>
                  </a:moveTo>
                  <a:cubicBezTo>
                    <a:pt x="6535" y="1"/>
                    <a:pt x="6489" y="1"/>
                    <a:pt x="6429" y="15"/>
                  </a:cubicBezTo>
                  <a:cubicBezTo>
                    <a:pt x="6354" y="31"/>
                    <a:pt x="6277" y="46"/>
                    <a:pt x="6202" y="76"/>
                  </a:cubicBezTo>
                  <a:cubicBezTo>
                    <a:pt x="6081" y="136"/>
                    <a:pt x="5975" y="227"/>
                    <a:pt x="5870" y="364"/>
                  </a:cubicBezTo>
                  <a:cubicBezTo>
                    <a:pt x="5809" y="455"/>
                    <a:pt x="5779" y="560"/>
                    <a:pt x="5749" y="636"/>
                  </a:cubicBezTo>
                  <a:cubicBezTo>
                    <a:pt x="5718" y="697"/>
                    <a:pt x="5703" y="757"/>
                    <a:pt x="5703" y="818"/>
                  </a:cubicBezTo>
                  <a:lnTo>
                    <a:pt x="5672" y="788"/>
                  </a:lnTo>
                  <a:cubicBezTo>
                    <a:pt x="5476" y="606"/>
                    <a:pt x="5219" y="469"/>
                    <a:pt x="4932" y="409"/>
                  </a:cubicBezTo>
                  <a:cubicBezTo>
                    <a:pt x="4795" y="378"/>
                    <a:pt x="4629" y="348"/>
                    <a:pt x="4478" y="348"/>
                  </a:cubicBezTo>
                  <a:cubicBezTo>
                    <a:pt x="4402" y="348"/>
                    <a:pt x="4311" y="364"/>
                    <a:pt x="4206" y="364"/>
                  </a:cubicBezTo>
                  <a:cubicBezTo>
                    <a:pt x="3964" y="394"/>
                    <a:pt x="3706" y="469"/>
                    <a:pt x="3480" y="560"/>
                  </a:cubicBezTo>
                  <a:cubicBezTo>
                    <a:pt x="2980" y="757"/>
                    <a:pt x="2542" y="1060"/>
                    <a:pt x="2223" y="1437"/>
                  </a:cubicBezTo>
                  <a:cubicBezTo>
                    <a:pt x="2179" y="1498"/>
                    <a:pt x="2118" y="1558"/>
                    <a:pt x="2072" y="1619"/>
                  </a:cubicBezTo>
                  <a:cubicBezTo>
                    <a:pt x="1800" y="1725"/>
                    <a:pt x="1543" y="1937"/>
                    <a:pt x="1362" y="2224"/>
                  </a:cubicBezTo>
                  <a:cubicBezTo>
                    <a:pt x="1180" y="2512"/>
                    <a:pt x="1090" y="2859"/>
                    <a:pt x="1074" y="3222"/>
                  </a:cubicBezTo>
                  <a:cubicBezTo>
                    <a:pt x="1074" y="3329"/>
                    <a:pt x="1074" y="3420"/>
                    <a:pt x="1090" y="3525"/>
                  </a:cubicBezTo>
                  <a:cubicBezTo>
                    <a:pt x="1059" y="3541"/>
                    <a:pt x="1013" y="3555"/>
                    <a:pt x="969" y="3585"/>
                  </a:cubicBezTo>
                  <a:cubicBezTo>
                    <a:pt x="696" y="3737"/>
                    <a:pt x="469" y="3994"/>
                    <a:pt x="303" y="4327"/>
                  </a:cubicBezTo>
                  <a:cubicBezTo>
                    <a:pt x="152" y="4644"/>
                    <a:pt x="61" y="5007"/>
                    <a:pt x="31" y="5431"/>
                  </a:cubicBezTo>
                  <a:cubicBezTo>
                    <a:pt x="0" y="5810"/>
                    <a:pt x="45" y="6217"/>
                    <a:pt x="152" y="6580"/>
                  </a:cubicBezTo>
                  <a:cubicBezTo>
                    <a:pt x="227" y="6838"/>
                    <a:pt x="317" y="7064"/>
                    <a:pt x="454" y="7276"/>
                  </a:cubicBezTo>
                  <a:cubicBezTo>
                    <a:pt x="454" y="7322"/>
                    <a:pt x="469" y="7383"/>
                    <a:pt x="469" y="7443"/>
                  </a:cubicBezTo>
                  <a:cubicBezTo>
                    <a:pt x="499" y="7594"/>
                    <a:pt x="545" y="7760"/>
                    <a:pt x="620" y="7927"/>
                  </a:cubicBezTo>
                  <a:cubicBezTo>
                    <a:pt x="696" y="8109"/>
                    <a:pt x="771" y="8244"/>
                    <a:pt x="862" y="8381"/>
                  </a:cubicBezTo>
                  <a:cubicBezTo>
                    <a:pt x="969" y="8517"/>
                    <a:pt x="1074" y="8623"/>
                    <a:pt x="1211" y="8728"/>
                  </a:cubicBezTo>
                  <a:cubicBezTo>
                    <a:pt x="1316" y="8805"/>
                    <a:pt x="1453" y="8865"/>
                    <a:pt x="1588" y="8895"/>
                  </a:cubicBezTo>
                  <a:cubicBezTo>
                    <a:pt x="1574" y="9077"/>
                    <a:pt x="1604" y="9289"/>
                    <a:pt x="1664" y="9500"/>
                  </a:cubicBezTo>
                  <a:cubicBezTo>
                    <a:pt x="1785" y="9938"/>
                    <a:pt x="2072" y="10362"/>
                    <a:pt x="2451" y="10695"/>
                  </a:cubicBezTo>
                  <a:cubicBezTo>
                    <a:pt x="2829" y="11028"/>
                    <a:pt x="3268" y="11239"/>
                    <a:pt x="3722" y="11300"/>
                  </a:cubicBezTo>
                  <a:cubicBezTo>
                    <a:pt x="3812" y="11316"/>
                    <a:pt x="3887" y="11316"/>
                    <a:pt x="3948" y="11316"/>
                  </a:cubicBezTo>
                  <a:cubicBezTo>
                    <a:pt x="4099" y="11316"/>
                    <a:pt x="4250" y="11300"/>
                    <a:pt x="4387" y="11255"/>
                  </a:cubicBezTo>
                  <a:cubicBezTo>
                    <a:pt x="4492" y="11239"/>
                    <a:pt x="4599" y="11195"/>
                    <a:pt x="4720" y="11134"/>
                  </a:cubicBezTo>
                  <a:cubicBezTo>
                    <a:pt x="4765" y="11118"/>
                    <a:pt x="4811" y="11088"/>
                    <a:pt x="4855" y="11058"/>
                  </a:cubicBezTo>
                  <a:cubicBezTo>
                    <a:pt x="5067" y="11239"/>
                    <a:pt x="5325" y="11391"/>
                    <a:pt x="5628" y="11497"/>
                  </a:cubicBezTo>
                  <a:cubicBezTo>
                    <a:pt x="5884" y="11588"/>
                    <a:pt x="6156" y="11633"/>
                    <a:pt x="6414" y="11633"/>
                  </a:cubicBezTo>
                  <a:cubicBezTo>
                    <a:pt x="6505" y="11633"/>
                    <a:pt x="6610" y="11633"/>
                    <a:pt x="6717" y="11618"/>
                  </a:cubicBezTo>
                  <a:cubicBezTo>
                    <a:pt x="6792" y="11602"/>
                    <a:pt x="6868" y="11588"/>
                    <a:pt x="6943" y="11558"/>
                  </a:cubicBezTo>
                  <a:cubicBezTo>
                    <a:pt x="7080" y="11558"/>
                    <a:pt x="7215" y="11542"/>
                    <a:pt x="7352" y="11527"/>
                  </a:cubicBezTo>
                  <a:cubicBezTo>
                    <a:pt x="7806" y="11437"/>
                    <a:pt x="8214" y="11239"/>
                    <a:pt x="8577" y="10953"/>
                  </a:cubicBezTo>
                  <a:cubicBezTo>
                    <a:pt x="8940" y="10650"/>
                    <a:pt x="9182" y="10257"/>
                    <a:pt x="9258" y="9848"/>
                  </a:cubicBezTo>
                  <a:cubicBezTo>
                    <a:pt x="9303" y="9636"/>
                    <a:pt x="9303" y="9440"/>
                    <a:pt x="9288" y="9258"/>
                  </a:cubicBezTo>
                  <a:lnTo>
                    <a:pt x="9288" y="9258"/>
                  </a:lnTo>
                  <a:cubicBezTo>
                    <a:pt x="9349" y="9273"/>
                    <a:pt x="9424" y="9289"/>
                    <a:pt x="9545" y="9289"/>
                  </a:cubicBezTo>
                  <a:lnTo>
                    <a:pt x="9651" y="9289"/>
                  </a:lnTo>
                  <a:cubicBezTo>
                    <a:pt x="9847" y="9273"/>
                    <a:pt x="10014" y="9228"/>
                    <a:pt x="10180" y="9168"/>
                  </a:cubicBezTo>
                  <a:lnTo>
                    <a:pt x="10180" y="9168"/>
                  </a:lnTo>
                  <a:cubicBezTo>
                    <a:pt x="10135" y="9212"/>
                    <a:pt x="10120" y="9273"/>
                    <a:pt x="10135" y="9333"/>
                  </a:cubicBezTo>
                  <a:cubicBezTo>
                    <a:pt x="10150" y="9410"/>
                    <a:pt x="10226" y="9454"/>
                    <a:pt x="10317" y="9454"/>
                  </a:cubicBezTo>
                  <a:lnTo>
                    <a:pt x="10347" y="9454"/>
                  </a:lnTo>
                  <a:cubicBezTo>
                    <a:pt x="10619" y="9394"/>
                    <a:pt x="10846" y="9273"/>
                    <a:pt x="11043" y="9077"/>
                  </a:cubicBezTo>
                  <a:cubicBezTo>
                    <a:pt x="11224" y="8910"/>
                    <a:pt x="11360" y="8684"/>
                    <a:pt x="11436" y="8411"/>
                  </a:cubicBezTo>
                  <a:cubicBezTo>
                    <a:pt x="11511" y="8184"/>
                    <a:pt x="11527" y="7942"/>
                    <a:pt x="11481" y="7670"/>
                  </a:cubicBezTo>
                  <a:cubicBezTo>
                    <a:pt x="11527" y="7564"/>
                    <a:pt x="11557" y="7458"/>
                    <a:pt x="11587" y="7337"/>
                  </a:cubicBezTo>
                  <a:cubicBezTo>
                    <a:pt x="11678" y="6929"/>
                    <a:pt x="11708" y="6505"/>
                    <a:pt x="11662" y="6112"/>
                  </a:cubicBezTo>
                  <a:cubicBezTo>
                    <a:pt x="11602" y="5673"/>
                    <a:pt x="11466" y="5295"/>
                    <a:pt x="11255" y="4977"/>
                  </a:cubicBezTo>
                  <a:cubicBezTo>
                    <a:pt x="11134" y="4826"/>
                    <a:pt x="11013" y="4674"/>
                    <a:pt x="10876" y="4553"/>
                  </a:cubicBezTo>
                  <a:lnTo>
                    <a:pt x="10892" y="4539"/>
                  </a:lnTo>
                  <a:cubicBezTo>
                    <a:pt x="10952" y="4448"/>
                    <a:pt x="11013" y="4372"/>
                    <a:pt x="11057" y="4281"/>
                  </a:cubicBezTo>
                  <a:cubicBezTo>
                    <a:pt x="11164" y="4069"/>
                    <a:pt x="11224" y="3797"/>
                    <a:pt x="11224" y="3510"/>
                  </a:cubicBezTo>
                  <a:cubicBezTo>
                    <a:pt x="11224" y="3238"/>
                    <a:pt x="11164" y="2966"/>
                    <a:pt x="11057" y="2708"/>
                  </a:cubicBezTo>
                  <a:cubicBezTo>
                    <a:pt x="10952" y="2482"/>
                    <a:pt x="10771" y="2284"/>
                    <a:pt x="10573" y="2194"/>
                  </a:cubicBezTo>
                  <a:cubicBezTo>
                    <a:pt x="10452" y="2133"/>
                    <a:pt x="10331" y="2103"/>
                    <a:pt x="10196" y="2103"/>
                  </a:cubicBezTo>
                  <a:cubicBezTo>
                    <a:pt x="10120" y="2103"/>
                    <a:pt x="10059" y="2119"/>
                    <a:pt x="9984" y="2133"/>
                  </a:cubicBezTo>
                  <a:cubicBezTo>
                    <a:pt x="9833" y="1756"/>
                    <a:pt x="9575" y="1423"/>
                    <a:pt x="9258" y="1135"/>
                  </a:cubicBezTo>
                  <a:cubicBezTo>
                    <a:pt x="8865" y="788"/>
                    <a:pt x="8425" y="560"/>
                    <a:pt x="7972" y="485"/>
                  </a:cubicBezTo>
                  <a:cubicBezTo>
                    <a:pt x="7851" y="455"/>
                    <a:pt x="7730" y="455"/>
                    <a:pt x="7624" y="455"/>
                  </a:cubicBezTo>
                  <a:lnTo>
                    <a:pt x="7578" y="455"/>
                  </a:lnTo>
                  <a:lnTo>
                    <a:pt x="7503" y="378"/>
                  </a:lnTo>
                  <a:cubicBezTo>
                    <a:pt x="7261" y="152"/>
                    <a:pt x="6943" y="15"/>
                    <a:pt x="6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6" name="Google Shape;126;p9"/>
            <p:cNvSpPr/>
            <p:nvPr/>
          </p:nvSpPr>
          <p:spPr>
            <a:xfrm>
              <a:off x="3981083" y="3976013"/>
              <a:ext cx="139347" cy="146777"/>
            </a:xfrm>
            <a:custGeom>
              <a:avLst/>
              <a:gdLst/>
              <a:ahLst/>
              <a:cxnLst/>
              <a:rect l="l" t="t" r="r" b="b"/>
              <a:pathLst>
                <a:path w="4539" h="4781" extrusionOk="0">
                  <a:moveTo>
                    <a:pt x="2315" y="1"/>
                  </a:moveTo>
                  <a:cubicBezTo>
                    <a:pt x="1301" y="1"/>
                    <a:pt x="379" y="817"/>
                    <a:pt x="137" y="1937"/>
                  </a:cubicBezTo>
                  <a:cubicBezTo>
                    <a:pt x="0" y="2572"/>
                    <a:pt x="91" y="3207"/>
                    <a:pt x="379" y="3737"/>
                  </a:cubicBezTo>
                  <a:cubicBezTo>
                    <a:pt x="682" y="4266"/>
                    <a:pt x="1135" y="4615"/>
                    <a:pt x="1695" y="4736"/>
                  </a:cubicBezTo>
                  <a:cubicBezTo>
                    <a:pt x="1816" y="4766"/>
                    <a:pt x="1952" y="4781"/>
                    <a:pt x="2088" y="4781"/>
                  </a:cubicBezTo>
                  <a:cubicBezTo>
                    <a:pt x="3102" y="4781"/>
                    <a:pt x="4024" y="3964"/>
                    <a:pt x="4266" y="2830"/>
                  </a:cubicBezTo>
                  <a:cubicBezTo>
                    <a:pt x="4538" y="1543"/>
                    <a:pt x="3843" y="289"/>
                    <a:pt x="2709" y="31"/>
                  </a:cubicBezTo>
                  <a:cubicBezTo>
                    <a:pt x="2588" y="16"/>
                    <a:pt x="2451" y="1"/>
                    <a:pt x="23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7" name="Google Shape;127;p9"/>
            <p:cNvSpPr/>
            <p:nvPr/>
          </p:nvSpPr>
          <p:spPr>
            <a:xfrm>
              <a:off x="3817171" y="3972789"/>
              <a:ext cx="167653" cy="148619"/>
            </a:xfrm>
            <a:custGeom>
              <a:avLst/>
              <a:gdLst/>
              <a:ahLst/>
              <a:cxnLst/>
              <a:rect l="l" t="t" r="r" b="b"/>
              <a:pathLst>
                <a:path w="5461" h="4841" extrusionOk="0">
                  <a:moveTo>
                    <a:pt x="3177" y="0"/>
                  </a:moveTo>
                  <a:cubicBezTo>
                    <a:pt x="2586" y="0"/>
                    <a:pt x="1981" y="196"/>
                    <a:pt x="1483" y="575"/>
                  </a:cubicBezTo>
                  <a:cubicBezTo>
                    <a:pt x="333" y="1437"/>
                    <a:pt x="0" y="2965"/>
                    <a:pt x="757" y="3978"/>
                  </a:cubicBezTo>
                  <a:cubicBezTo>
                    <a:pt x="1164" y="4523"/>
                    <a:pt x="1815" y="4841"/>
                    <a:pt x="2556" y="4841"/>
                  </a:cubicBezTo>
                  <a:cubicBezTo>
                    <a:pt x="3147" y="4841"/>
                    <a:pt x="3736" y="4629"/>
                    <a:pt x="4236" y="4250"/>
                  </a:cubicBezTo>
                  <a:cubicBezTo>
                    <a:pt x="4795" y="3842"/>
                    <a:pt x="5188" y="3252"/>
                    <a:pt x="5325" y="2617"/>
                  </a:cubicBezTo>
                  <a:cubicBezTo>
                    <a:pt x="5460" y="1967"/>
                    <a:pt x="5325" y="1331"/>
                    <a:pt x="4962" y="847"/>
                  </a:cubicBezTo>
                  <a:cubicBezTo>
                    <a:pt x="4553" y="303"/>
                    <a:pt x="3903" y="0"/>
                    <a:pt x="31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8" name="Google Shape;128;p9"/>
            <p:cNvSpPr/>
            <p:nvPr/>
          </p:nvSpPr>
          <p:spPr>
            <a:xfrm>
              <a:off x="3892388" y="4104681"/>
              <a:ext cx="150031" cy="131427"/>
            </a:xfrm>
            <a:custGeom>
              <a:avLst/>
              <a:gdLst/>
              <a:ahLst/>
              <a:cxnLst/>
              <a:rect l="l" t="t" r="r" b="b"/>
              <a:pathLst>
                <a:path w="4887" h="4281" extrusionOk="0">
                  <a:moveTo>
                    <a:pt x="2633" y="0"/>
                  </a:moveTo>
                  <a:cubicBezTo>
                    <a:pt x="2330" y="0"/>
                    <a:pt x="2028" y="45"/>
                    <a:pt x="1740" y="151"/>
                  </a:cubicBezTo>
                  <a:cubicBezTo>
                    <a:pt x="1090" y="378"/>
                    <a:pt x="560" y="832"/>
                    <a:pt x="273" y="1422"/>
                  </a:cubicBezTo>
                  <a:cubicBezTo>
                    <a:pt x="31" y="1906"/>
                    <a:pt x="1" y="2451"/>
                    <a:pt x="167" y="2935"/>
                  </a:cubicBezTo>
                  <a:cubicBezTo>
                    <a:pt x="455" y="3752"/>
                    <a:pt x="1271" y="4280"/>
                    <a:pt x="2254" y="4280"/>
                  </a:cubicBezTo>
                  <a:cubicBezTo>
                    <a:pt x="2542" y="4280"/>
                    <a:pt x="2845" y="4236"/>
                    <a:pt x="3131" y="4129"/>
                  </a:cubicBezTo>
                  <a:cubicBezTo>
                    <a:pt x="3736" y="3917"/>
                    <a:pt x="4236" y="3524"/>
                    <a:pt x="4539" y="2995"/>
                  </a:cubicBezTo>
                  <a:cubicBezTo>
                    <a:pt x="4826" y="2465"/>
                    <a:pt x="4886" y="1876"/>
                    <a:pt x="4705" y="1346"/>
                  </a:cubicBezTo>
                  <a:cubicBezTo>
                    <a:pt x="4418" y="529"/>
                    <a:pt x="3601" y="0"/>
                    <a:pt x="26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9" name="Google Shape;129;p9"/>
            <p:cNvSpPr/>
            <p:nvPr/>
          </p:nvSpPr>
          <p:spPr>
            <a:xfrm>
              <a:off x="3918852" y="3857138"/>
              <a:ext cx="151412" cy="130966"/>
            </a:xfrm>
            <a:custGeom>
              <a:avLst/>
              <a:gdLst/>
              <a:ahLst/>
              <a:cxnLst/>
              <a:rect l="l" t="t" r="r" b="b"/>
              <a:pathLst>
                <a:path w="4932" h="4266" extrusionOk="0">
                  <a:moveTo>
                    <a:pt x="2648" y="0"/>
                  </a:moveTo>
                  <a:cubicBezTo>
                    <a:pt x="2360" y="0"/>
                    <a:pt x="2088" y="30"/>
                    <a:pt x="1831" y="121"/>
                  </a:cubicBezTo>
                  <a:cubicBezTo>
                    <a:pt x="1226" y="318"/>
                    <a:pt x="712" y="696"/>
                    <a:pt x="394" y="1226"/>
                  </a:cubicBezTo>
                  <a:cubicBezTo>
                    <a:pt x="77" y="1740"/>
                    <a:pt x="0" y="2315"/>
                    <a:pt x="167" y="2860"/>
                  </a:cubicBezTo>
                  <a:cubicBezTo>
                    <a:pt x="440" y="3707"/>
                    <a:pt x="1287" y="4266"/>
                    <a:pt x="2285" y="4266"/>
                  </a:cubicBezTo>
                  <a:cubicBezTo>
                    <a:pt x="2557" y="4266"/>
                    <a:pt x="2830" y="4236"/>
                    <a:pt x="3102" y="4145"/>
                  </a:cubicBezTo>
                  <a:cubicBezTo>
                    <a:pt x="3707" y="3949"/>
                    <a:pt x="4221" y="3570"/>
                    <a:pt x="4538" y="3041"/>
                  </a:cubicBezTo>
                  <a:cubicBezTo>
                    <a:pt x="4841" y="2527"/>
                    <a:pt x="4932" y="1952"/>
                    <a:pt x="4766" y="1408"/>
                  </a:cubicBezTo>
                  <a:cubicBezTo>
                    <a:pt x="4494" y="560"/>
                    <a:pt x="3647" y="0"/>
                    <a:pt x="26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0" name="Google Shape;130;p9"/>
            <p:cNvSpPr/>
            <p:nvPr/>
          </p:nvSpPr>
          <p:spPr>
            <a:xfrm>
              <a:off x="3771181" y="3857138"/>
              <a:ext cx="151412" cy="130536"/>
            </a:xfrm>
            <a:custGeom>
              <a:avLst/>
              <a:gdLst/>
              <a:ahLst/>
              <a:cxnLst/>
              <a:rect l="l" t="t" r="r" b="b"/>
              <a:pathLst>
                <a:path w="4932" h="4252" extrusionOk="0">
                  <a:moveTo>
                    <a:pt x="2618" y="0"/>
                  </a:moveTo>
                  <a:cubicBezTo>
                    <a:pt x="2390" y="0"/>
                    <a:pt x="2164" y="30"/>
                    <a:pt x="1936" y="91"/>
                  </a:cubicBezTo>
                  <a:cubicBezTo>
                    <a:pt x="1317" y="242"/>
                    <a:pt x="787" y="605"/>
                    <a:pt x="439" y="1105"/>
                  </a:cubicBezTo>
                  <a:cubicBezTo>
                    <a:pt x="107" y="1604"/>
                    <a:pt x="0" y="2178"/>
                    <a:pt x="137" y="2739"/>
                  </a:cubicBezTo>
                  <a:cubicBezTo>
                    <a:pt x="379" y="3631"/>
                    <a:pt x="1271" y="4251"/>
                    <a:pt x="2315" y="4251"/>
                  </a:cubicBezTo>
                  <a:cubicBezTo>
                    <a:pt x="2541" y="4251"/>
                    <a:pt x="2769" y="4236"/>
                    <a:pt x="2995" y="4175"/>
                  </a:cubicBezTo>
                  <a:cubicBezTo>
                    <a:pt x="3616" y="4009"/>
                    <a:pt x="4145" y="3646"/>
                    <a:pt x="4493" y="3146"/>
                  </a:cubicBezTo>
                  <a:cubicBezTo>
                    <a:pt x="4826" y="2648"/>
                    <a:pt x="4931" y="2073"/>
                    <a:pt x="4796" y="1529"/>
                  </a:cubicBezTo>
                  <a:cubicBezTo>
                    <a:pt x="4554" y="621"/>
                    <a:pt x="3661" y="0"/>
                    <a:pt x="26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1" name="Google Shape;131;p9"/>
            <p:cNvSpPr/>
            <p:nvPr/>
          </p:nvSpPr>
          <p:spPr>
            <a:xfrm>
              <a:off x="3681565" y="3965789"/>
              <a:ext cx="154636" cy="147268"/>
            </a:xfrm>
            <a:custGeom>
              <a:avLst/>
              <a:gdLst/>
              <a:ahLst/>
              <a:cxnLst/>
              <a:rect l="l" t="t" r="r" b="b"/>
              <a:pathLst>
                <a:path w="5037" h="4797" extrusionOk="0">
                  <a:moveTo>
                    <a:pt x="2738" y="1"/>
                  </a:moveTo>
                  <a:cubicBezTo>
                    <a:pt x="1846" y="1"/>
                    <a:pt x="983" y="591"/>
                    <a:pt x="559" y="1499"/>
                  </a:cubicBezTo>
                  <a:cubicBezTo>
                    <a:pt x="0" y="2724"/>
                    <a:pt x="408" y="4115"/>
                    <a:pt x="1483" y="4615"/>
                  </a:cubicBezTo>
                  <a:cubicBezTo>
                    <a:pt x="1739" y="4736"/>
                    <a:pt x="2012" y="4796"/>
                    <a:pt x="2300" y="4796"/>
                  </a:cubicBezTo>
                  <a:cubicBezTo>
                    <a:pt x="3191" y="4796"/>
                    <a:pt x="4054" y="4206"/>
                    <a:pt x="4462" y="3298"/>
                  </a:cubicBezTo>
                  <a:cubicBezTo>
                    <a:pt x="5037" y="2074"/>
                    <a:pt x="4629" y="666"/>
                    <a:pt x="3554" y="168"/>
                  </a:cubicBezTo>
                  <a:cubicBezTo>
                    <a:pt x="3298" y="61"/>
                    <a:pt x="3026" y="1"/>
                    <a:pt x="27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2" name="Google Shape;132;p9"/>
            <p:cNvSpPr/>
            <p:nvPr/>
          </p:nvSpPr>
          <p:spPr>
            <a:xfrm>
              <a:off x="3737747" y="4101396"/>
              <a:ext cx="156969" cy="131918"/>
            </a:xfrm>
            <a:custGeom>
              <a:avLst/>
              <a:gdLst/>
              <a:ahLst/>
              <a:cxnLst/>
              <a:rect l="l" t="t" r="r" b="b"/>
              <a:pathLst>
                <a:path w="5113" h="4297" extrusionOk="0">
                  <a:moveTo>
                    <a:pt x="2451" y="1"/>
                  </a:moveTo>
                  <a:cubicBezTo>
                    <a:pt x="1513" y="1"/>
                    <a:pt x="712" y="501"/>
                    <a:pt x="409" y="1287"/>
                  </a:cubicBezTo>
                  <a:cubicBezTo>
                    <a:pt x="0" y="2376"/>
                    <a:pt x="666" y="3647"/>
                    <a:pt x="1906" y="4115"/>
                  </a:cubicBezTo>
                  <a:cubicBezTo>
                    <a:pt x="2209" y="4236"/>
                    <a:pt x="2541" y="4297"/>
                    <a:pt x="2860" y="4297"/>
                  </a:cubicBezTo>
                  <a:cubicBezTo>
                    <a:pt x="3797" y="4297"/>
                    <a:pt x="4599" y="3782"/>
                    <a:pt x="4901" y="3012"/>
                  </a:cubicBezTo>
                  <a:cubicBezTo>
                    <a:pt x="5113" y="2481"/>
                    <a:pt x="5068" y="1892"/>
                    <a:pt x="4780" y="1362"/>
                  </a:cubicBezTo>
                  <a:cubicBezTo>
                    <a:pt x="4493" y="818"/>
                    <a:pt x="4009" y="410"/>
                    <a:pt x="3419" y="182"/>
                  </a:cubicBezTo>
                  <a:cubicBezTo>
                    <a:pt x="3102" y="61"/>
                    <a:pt x="2783" y="1"/>
                    <a:pt x="24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3" name="Google Shape;133;p9"/>
            <p:cNvSpPr/>
            <p:nvPr/>
          </p:nvSpPr>
          <p:spPr>
            <a:xfrm>
              <a:off x="3916058" y="3850629"/>
              <a:ext cx="156539" cy="141036"/>
            </a:xfrm>
            <a:custGeom>
              <a:avLst/>
              <a:gdLst/>
              <a:ahLst/>
              <a:cxnLst/>
              <a:rect l="l" t="t" r="r" b="b"/>
              <a:pathLst>
                <a:path w="5099" h="4594" extrusionOk="0">
                  <a:moveTo>
                    <a:pt x="4585" y="1438"/>
                  </a:moveTo>
                  <a:lnTo>
                    <a:pt x="4599" y="1468"/>
                  </a:lnTo>
                  <a:cubicBezTo>
                    <a:pt x="4599" y="1468"/>
                    <a:pt x="4585" y="1453"/>
                    <a:pt x="4585" y="1438"/>
                  </a:cubicBezTo>
                  <a:close/>
                  <a:moveTo>
                    <a:pt x="2724" y="341"/>
                  </a:moveTo>
                  <a:cubicBezTo>
                    <a:pt x="2830" y="341"/>
                    <a:pt x="2936" y="348"/>
                    <a:pt x="3042" y="363"/>
                  </a:cubicBezTo>
                  <a:cubicBezTo>
                    <a:pt x="3238" y="394"/>
                    <a:pt x="3419" y="440"/>
                    <a:pt x="3601" y="515"/>
                  </a:cubicBezTo>
                  <a:cubicBezTo>
                    <a:pt x="3768" y="591"/>
                    <a:pt x="3919" y="666"/>
                    <a:pt x="4055" y="772"/>
                  </a:cubicBezTo>
                  <a:cubicBezTo>
                    <a:pt x="4176" y="878"/>
                    <a:pt x="4282" y="984"/>
                    <a:pt x="4387" y="1105"/>
                  </a:cubicBezTo>
                  <a:cubicBezTo>
                    <a:pt x="4464" y="1226"/>
                    <a:pt x="4539" y="1347"/>
                    <a:pt x="4599" y="1483"/>
                  </a:cubicBezTo>
                  <a:cubicBezTo>
                    <a:pt x="4660" y="1620"/>
                    <a:pt x="4690" y="1755"/>
                    <a:pt x="4720" y="1906"/>
                  </a:cubicBezTo>
                  <a:cubicBezTo>
                    <a:pt x="4736" y="2058"/>
                    <a:pt x="4736" y="2225"/>
                    <a:pt x="4720" y="2376"/>
                  </a:cubicBezTo>
                  <a:cubicBezTo>
                    <a:pt x="4690" y="2527"/>
                    <a:pt x="4660" y="2678"/>
                    <a:pt x="4599" y="2830"/>
                  </a:cubicBezTo>
                  <a:cubicBezTo>
                    <a:pt x="4524" y="3011"/>
                    <a:pt x="4433" y="3162"/>
                    <a:pt x="4312" y="3314"/>
                  </a:cubicBezTo>
                  <a:cubicBezTo>
                    <a:pt x="4191" y="3465"/>
                    <a:pt x="4055" y="3616"/>
                    <a:pt x="3889" y="3737"/>
                  </a:cubicBezTo>
                  <a:cubicBezTo>
                    <a:pt x="3722" y="3858"/>
                    <a:pt x="3540" y="3964"/>
                    <a:pt x="3344" y="4054"/>
                  </a:cubicBezTo>
                  <a:cubicBezTo>
                    <a:pt x="3132" y="4131"/>
                    <a:pt x="2921" y="4191"/>
                    <a:pt x="2709" y="4221"/>
                  </a:cubicBezTo>
                  <a:cubicBezTo>
                    <a:pt x="2577" y="4239"/>
                    <a:pt x="2450" y="4246"/>
                    <a:pt x="2322" y="4246"/>
                  </a:cubicBezTo>
                  <a:cubicBezTo>
                    <a:pt x="2230" y="4246"/>
                    <a:pt x="2138" y="4242"/>
                    <a:pt x="2043" y="4236"/>
                  </a:cubicBezTo>
                  <a:cubicBezTo>
                    <a:pt x="1862" y="4206"/>
                    <a:pt x="1665" y="4145"/>
                    <a:pt x="1483" y="4085"/>
                  </a:cubicBezTo>
                  <a:cubicBezTo>
                    <a:pt x="1332" y="4010"/>
                    <a:pt x="1166" y="3919"/>
                    <a:pt x="1029" y="3812"/>
                  </a:cubicBezTo>
                  <a:cubicBezTo>
                    <a:pt x="908" y="3722"/>
                    <a:pt x="803" y="3600"/>
                    <a:pt x="696" y="3479"/>
                  </a:cubicBezTo>
                  <a:cubicBezTo>
                    <a:pt x="621" y="3374"/>
                    <a:pt x="545" y="3237"/>
                    <a:pt x="485" y="3116"/>
                  </a:cubicBezTo>
                  <a:cubicBezTo>
                    <a:pt x="424" y="2981"/>
                    <a:pt x="394" y="2830"/>
                    <a:pt x="364" y="2693"/>
                  </a:cubicBezTo>
                  <a:cubicBezTo>
                    <a:pt x="349" y="2527"/>
                    <a:pt x="349" y="2376"/>
                    <a:pt x="364" y="2209"/>
                  </a:cubicBezTo>
                  <a:cubicBezTo>
                    <a:pt x="379" y="2164"/>
                    <a:pt x="379" y="2118"/>
                    <a:pt x="394" y="2073"/>
                  </a:cubicBezTo>
                  <a:lnTo>
                    <a:pt x="394" y="2058"/>
                  </a:lnTo>
                  <a:lnTo>
                    <a:pt x="410" y="2043"/>
                  </a:lnTo>
                  <a:lnTo>
                    <a:pt x="410" y="2027"/>
                  </a:lnTo>
                  <a:lnTo>
                    <a:pt x="410" y="2013"/>
                  </a:lnTo>
                  <a:lnTo>
                    <a:pt x="410" y="1997"/>
                  </a:lnTo>
                  <a:cubicBezTo>
                    <a:pt x="410" y="1997"/>
                    <a:pt x="424" y="1983"/>
                    <a:pt x="424" y="1967"/>
                  </a:cubicBezTo>
                  <a:cubicBezTo>
                    <a:pt x="440" y="1892"/>
                    <a:pt x="470" y="1816"/>
                    <a:pt x="500" y="1741"/>
                  </a:cubicBezTo>
                  <a:cubicBezTo>
                    <a:pt x="575" y="1574"/>
                    <a:pt x="666" y="1422"/>
                    <a:pt x="773" y="1287"/>
                  </a:cubicBezTo>
                  <a:cubicBezTo>
                    <a:pt x="894" y="1135"/>
                    <a:pt x="1029" y="999"/>
                    <a:pt x="1181" y="878"/>
                  </a:cubicBezTo>
                  <a:cubicBezTo>
                    <a:pt x="1287" y="787"/>
                    <a:pt x="1392" y="712"/>
                    <a:pt x="1513" y="651"/>
                  </a:cubicBezTo>
                  <a:cubicBezTo>
                    <a:pt x="1590" y="605"/>
                    <a:pt x="1665" y="575"/>
                    <a:pt x="1741" y="545"/>
                  </a:cubicBezTo>
                  <a:cubicBezTo>
                    <a:pt x="1771" y="530"/>
                    <a:pt x="1801" y="515"/>
                    <a:pt x="1832" y="515"/>
                  </a:cubicBezTo>
                  <a:lnTo>
                    <a:pt x="1862" y="500"/>
                  </a:lnTo>
                  <a:cubicBezTo>
                    <a:pt x="1862" y="500"/>
                    <a:pt x="1876" y="500"/>
                    <a:pt x="1876" y="484"/>
                  </a:cubicBezTo>
                  <a:lnTo>
                    <a:pt x="1907" y="484"/>
                  </a:lnTo>
                  <a:cubicBezTo>
                    <a:pt x="1907" y="484"/>
                    <a:pt x="1922" y="484"/>
                    <a:pt x="1922" y="470"/>
                  </a:cubicBezTo>
                  <a:lnTo>
                    <a:pt x="1967" y="470"/>
                  </a:lnTo>
                  <a:cubicBezTo>
                    <a:pt x="1967" y="454"/>
                    <a:pt x="1983" y="454"/>
                    <a:pt x="1983" y="454"/>
                  </a:cubicBezTo>
                  <a:lnTo>
                    <a:pt x="2013" y="454"/>
                  </a:lnTo>
                  <a:cubicBezTo>
                    <a:pt x="2013" y="440"/>
                    <a:pt x="2028" y="440"/>
                    <a:pt x="2028" y="440"/>
                  </a:cubicBezTo>
                  <a:lnTo>
                    <a:pt x="2058" y="440"/>
                  </a:lnTo>
                  <a:cubicBezTo>
                    <a:pt x="2058" y="440"/>
                    <a:pt x="2074" y="440"/>
                    <a:pt x="2074" y="424"/>
                  </a:cubicBezTo>
                  <a:lnTo>
                    <a:pt x="2118" y="424"/>
                  </a:lnTo>
                  <a:cubicBezTo>
                    <a:pt x="2134" y="424"/>
                    <a:pt x="2134" y="409"/>
                    <a:pt x="2149" y="409"/>
                  </a:cubicBezTo>
                  <a:lnTo>
                    <a:pt x="2164" y="409"/>
                  </a:lnTo>
                  <a:lnTo>
                    <a:pt x="2391" y="363"/>
                  </a:lnTo>
                  <a:lnTo>
                    <a:pt x="2406" y="363"/>
                  </a:lnTo>
                  <a:cubicBezTo>
                    <a:pt x="2512" y="348"/>
                    <a:pt x="2618" y="341"/>
                    <a:pt x="2724" y="341"/>
                  </a:cubicBezTo>
                  <a:close/>
                  <a:moveTo>
                    <a:pt x="2497" y="0"/>
                  </a:moveTo>
                  <a:cubicBezTo>
                    <a:pt x="2467" y="16"/>
                    <a:pt x="2437" y="16"/>
                    <a:pt x="2406" y="16"/>
                  </a:cubicBezTo>
                  <a:cubicBezTo>
                    <a:pt x="2225" y="31"/>
                    <a:pt x="2043" y="77"/>
                    <a:pt x="1862" y="121"/>
                  </a:cubicBezTo>
                  <a:cubicBezTo>
                    <a:pt x="1529" y="228"/>
                    <a:pt x="1211" y="409"/>
                    <a:pt x="924" y="636"/>
                  </a:cubicBezTo>
                  <a:cubicBezTo>
                    <a:pt x="894" y="666"/>
                    <a:pt x="848" y="696"/>
                    <a:pt x="817" y="726"/>
                  </a:cubicBezTo>
                  <a:cubicBezTo>
                    <a:pt x="561" y="954"/>
                    <a:pt x="364" y="1226"/>
                    <a:pt x="228" y="1513"/>
                  </a:cubicBezTo>
                  <a:cubicBezTo>
                    <a:pt x="77" y="1831"/>
                    <a:pt x="1" y="2179"/>
                    <a:pt x="1" y="2527"/>
                  </a:cubicBezTo>
                  <a:cubicBezTo>
                    <a:pt x="16" y="2860"/>
                    <a:pt x="122" y="3193"/>
                    <a:pt x="273" y="3465"/>
                  </a:cubicBezTo>
                  <a:cubicBezTo>
                    <a:pt x="440" y="3767"/>
                    <a:pt x="682" y="4010"/>
                    <a:pt x="954" y="4191"/>
                  </a:cubicBezTo>
                  <a:cubicBezTo>
                    <a:pt x="1227" y="4373"/>
                    <a:pt x="1544" y="4494"/>
                    <a:pt x="1876" y="4554"/>
                  </a:cubicBezTo>
                  <a:cubicBezTo>
                    <a:pt x="2024" y="4582"/>
                    <a:pt x="2177" y="4594"/>
                    <a:pt x="2333" y="4594"/>
                  </a:cubicBezTo>
                  <a:cubicBezTo>
                    <a:pt x="2513" y="4594"/>
                    <a:pt x="2696" y="4578"/>
                    <a:pt x="2875" y="4554"/>
                  </a:cubicBezTo>
                  <a:cubicBezTo>
                    <a:pt x="3193" y="4494"/>
                    <a:pt x="3510" y="4373"/>
                    <a:pt x="3798" y="4221"/>
                  </a:cubicBezTo>
                  <a:cubicBezTo>
                    <a:pt x="4085" y="4054"/>
                    <a:pt x="4343" y="3828"/>
                    <a:pt x="4554" y="3570"/>
                  </a:cubicBezTo>
                  <a:cubicBezTo>
                    <a:pt x="4766" y="3314"/>
                    <a:pt x="4917" y="3011"/>
                    <a:pt x="5008" y="2678"/>
                  </a:cubicBezTo>
                  <a:cubicBezTo>
                    <a:pt x="5099" y="2330"/>
                    <a:pt x="5099" y="1967"/>
                    <a:pt x="5008" y="1620"/>
                  </a:cubicBezTo>
                  <a:cubicBezTo>
                    <a:pt x="4932" y="1287"/>
                    <a:pt x="4750" y="999"/>
                    <a:pt x="4524" y="742"/>
                  </a:cubicBezTo>
                  <a:cubicBezTo>
                    <a:pt x="4327" y="515"/>
                    <a:pt x="4055" y="333"/>
                    <a:pt x="3768" y="212"/>
                  </a:cubicBezTo>
                  <a:cubicBezTo>
                    <a:pt x="3435" y="61"/>
                    <a:pt x="3072" y="0"/>
                    <a:pt x="27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4" name="Google Shape;134;p9"/>
            <p:cNvSpPr/>
            <p:nvPr/>
          </p:nvSpPr>
          <p:spPr>
            <a:xfrm>
              <a:off x="3980622" y="3972298"/>
              <a:ext cx="140729" cy="156724"/>
            </a:xfrm>
            <a:custGeom>
              <a:avLst/>
              <a:gdLst/>
              <a:ahLst/>
              <a:cxnLst/>
              <a:rect l="l" t="t" r="r" b="b"/>
              <a:pathLst>
                <a:path w="4584" h="5105" extrusionOk="0">
                  <a:moveTo>
                    <a:pt x="4190" y="2104"/>
                  </a:moveTo>
                  <a:lnTo>
                    <a:pt x="4190" y="2104"/>
                  </a:lnTo>
                  <a:cubicBezTo>
                    <a:pt x="4190" y="2106"/>
                    <a:pt x="4191" y="2108"/>
                    <a:pt x="4191" y="2110"/>
                  </a:cubicBezTo>
                  <a:lnTo>
                    <a:pt x="4191" y="2110"/>
                  </a:lnTo>
                  <a:cubicBezTo>
                    <a:pt x="4191" y="2108"/>
                    <a:pt x="4191" y="2106"/>
                    <a:pt x="4190" y="2104"/>
                  </a:cubicBezTo>
                  <a:close/>
                  <a:moveTo>
                    <a:pt x="2390" y="353"/>
                  </a:moveTo>
                  <a:cubicBezTo>
                    <a:pt x="2466" y="353"/>
                    <a:pt x="2542" y="356"/>
                    <a:pt x="2617" y="364"/>
                  </a:cubicBezTo>
                  <a:cubicBezTo>
                    <a:pt x="2754" y="379"/>
                    <a:pt x="2905" y="424"/>
                    <a:pt x="3041" y="485"/>
                  </a:cubicBezTo>
                  <a:cubicBezTo>
                    <a:pt x="3177" y="545"/>
                    <a:pt x="3313" y="621"/>
                    <a:pt x="3434" y="712"/>
                  </a:cubicBezTo>
                  <a:cubicBezTo>
                    <a:pt x="3555" y="803"/>
                    <a:pt x="3662" y="908"/>
                    <a:pt x="3752" y="1045"/>
                  </a:cubicBezTo>
                  <a:cubicBezTo>
                    <a:pt x="3873" y="1180"/>
                    <a:pt x="3964" y="1347"/>
                    <a:pt x="4039" y="1513"/>
                  </a:cubicBezTo>
                  <a:cubicBezTo>
                    <a:pt x="4115" y="1710"/>
                    <a:pt x="4160" y="1906"/>
                    <a:pt x="4190" y="2104"/>
                  </a:cubicBezTo>
                  <a:cubicBezTo>
                    <a:pt x="4190" y="2104"/>
                    <a:pt x="4190" y="2104"/>
                    <a:pt x="4190" y="2104"/>
                  </a:cubicBezTo>
                  <a:lnTo>
                    <a:pt x="4190" y="2104"/>
                  </a:lnTo>
                  <a:cubicBezTo>
                    <a:pt x="4206" y="2118"/>
                    <a:pt x="4206" y="2134"/>
                    <a:pt x="4206" y="2134"/>
                  </a:cubicBezTo>
                  <a:cubicBezTo>
                    <a:pt x="4206" y="2134"/>
                    <a:pt x="4194" y="2122"/>
                    <a:pt x="4191" y="2110"/>
                  </a:cubicBezTo>
                  <a:lnTo>
                    <a:pt x="4191" y="2110"/>
                  </a:lnTo>
                  <a:cubicBezTo>
                    <a:pt x="4221" y="2334"/>
                    <a:pt x="4220" y="2559"/>
                    <a:pt x="4190" y="2769"/>
                  </a:cubicBezTo>
                  <a:cubicBezTo>
                    <a:pt x="4160" y="2996"/>
                    <a:pt x="4100" y="3207"/>
                    <a:pt x="4025" y="3405"/>
                  </a:cubicBezTo>
                  <a:cubicBezTo>
                    <a:pt x="3934" y="3601"/>
                    <a:pt x="3827" y="3782"/>
                    <a:pt x="3706" y="3949"/>
                  </a:cubicBezTo>
                  <a:cubicBezTo>
                    <a:pt x="3585" y="4100"/>
                    <a:pt x="3464" y="4236"/>
                    <a:pt x="3313" y="4357"/>
                  </a:cubicBezTo>
                  <a:cubicBezTo>
                    <a:pt x="3162" y="4463"/>
                    <a:pt x="3010" y="4554"/>
                    <a:pt x="2845" y="4629"/>
                  </a:cubicBezTo>
                  <a:cubicBezTo>
                    <a:pt x="2708" y="4675"/>
                    <a:pt x="2557" y="4720"/>
                    <a:pt x="2405" y="4750"/>
                  </a:cubicBezTo>
                  <a:cubicBezTo>
                    <a:pt x="2330" y="4758"/>
                    <a:pt x="2251" y="4762"/>
                    <a:pt x="2171" y="4762"/>
                  </a:cubicBezTo>
                  <a:cubicBezTo>
                    <a:pt x="2092" y="4762"/>
                    <a:pt x="2013" y="4758"/>
                    <a:pt x="1937" y="4750"/>
                  </a:cubicBezTo>
                  <a:cubicBezTo>
                    <a:pt x="1800" y="4720"/>
                    <a:pt x="1665" y="4690"/>
                    <a:pt x="1528" y="4629"/>
                  </a:cubicBezTo>
                  <a:cubicBezTo>
                    <a:pt x="1393" y="4569"/>
                    <a:pt x="1256" y="4494"/>
                    <a:pt x="1135" y="4403"/>
                  </a:cubicBezTo>
                  <a:cubicBezTo>
                    <a:pt x="1014" y="4312"/>
                    <a:pt x="893" y="4191"/>
                    <a:pt x="802" y="4070"/>
                  </a:cubicBezTo>
                  <a:cubicBezTo>
                    <a:pt x="681" y="3919"/>
                    <a:pt x="590" y="3752"/>
                    <a:pt x="515" y="3586"/>
                  </a:cubicBezTo>
                  <a:cubicBezTo>
                    <a:pt x="439" y="3405"/>
                    <a:pt x="394" y="3207"/>
                    <a:pt x="364" y="3011"/>
                  </a:cubicBezTo>
                  <a:cubicBezTo>
                    <a:pt x="334" y="2814"/>
                    <a:pt x="334" y="2618"/>
                    <a:pt x="348" y="2421"/>
                  </a:cubicBezTo>
                  <a:cubicBezTo>
                    <a:pt x="364" y="2421"/>
                    <a:pt x="364" y="2421"/>
                    <a:pt x="364" y="2406"/>
                  </a:cubicBezTo>
                  <a:lnTo>
                    <a:pt x="364" y="2391"/>
                  </a:lnTo>
                  <a:lnTo>
                    <a:pt x="364" y="2346"/>
                  </a:lnTo>
                  <a:lnTo>
                    <a:pt x="364" y="2330"/>
                  </a:lnTo>
                  <a:lnTo>
                    <a:pt x="364" y="2316"/>
                  </a:lnTo>
                  <a:lnTo>
                    <a:pt x="364" y="2300"/>
                  </a:lnTo>
                  <a:cubicBezTo>
                    <a:pt x="378" y="2285"/>
                    <a:pt x="378" y="2270"/>
                    <a:pt x="378" y="2270"/>
                  </a:cubicBezTo>
                  <a:cubicBezTo>
                    <a:pt x="409" y="2118"/>
                    <a:pt x="439" y="1983"/>
                    <a:pt x="485" y="1846"/>
                  </a:cubicBezTo>
                  <a:cubicBezTo>
                    <a:pt x="499" y="1801"/>
                    <a:pt x="515" y="1741"/>
                    <a:pt x="545" y="1695"/>
                  </a:cubicBezTo>
                  <a:cubicBezTo>
                    <a:pt x="590" y="1559"/>
                    <a:pt x="666" y="1438"/>
                    <a:pt x="741" y="1317"/>
                  </a:cubicBezTo>
                  <a:lnTo>
                    <a:pt x="741" y="1301"/>
                  </a:lnTo>
                  <a:lnTo>
                    <a:pt x="757" y="1301"/>
                  </a:lnTo>
                  <a:cubicBezTo>
                    <a:pt x="787" y="1257"/>
                    <a:pt x="818" y="1196"/>
                    <a:pt x="848" y="1150"/>
                  </a:cubicBezTo>
                  <a:cubicBezTo>
                    <a:pt x="923" y="1059"/>
                    <a:pt x="999" y="984"/>
                    <a:pt x="1090" y="894"/>
                  </a:cubicBezTo>
                  <a:lnTo>
                    <a:pt x="1105" y="894"/>
                  </a:lnTo>
                  <a:lnTo>
                    <a:pt x="1105" y="878"/>
                  </a:lnTo>
                  <a:cubicBezTo>
                    <a:pt x="1120" y="878"/>
                    <a:pt x="1120" y="863"/>
                    <a:pt x="1135" y="863"/>
                  </a:cubicBezTo>
                  <a:cubicBezTo>
                    <a:pt x="1165" y="817"/>
                    <a:pt x="1211" y="787"/>
                    <a:pt x="1256" y="742"/>
                  </a:cubicBezTo>
                  <a:lnTo>
                    <a:pt x="1272" y="742"/>
                  </a:lnTo>
                  <a:lnTo>
                    <a:pt x="1286" y="727"/>
                  </a:lnTo>
                  <a:cubicBezTo>
                    <a:pt x="1407" y="652"/>
                    <a:pt x="1528" y="575"/>
                    <a:pt x="1665" y="500"/>
                  </a:cubicBezTo>
                  <a:cubicBezTo>
                    <a:pt x="1679" y="500"/>
                    <a:pt x="1695" y="500"/>
                    <a:pt x="1695" y="485"/>
                  </a:cubicBezTo>
                  <a:lnTo>
                    <a:pt x="1710" y="485"/>
                  </a:lnTo>
                  <a:cubicBezTo>
                    <a:pt x="1846" y="424"/>
                    <a:pt x="2012" y="379"/>
                    <a:pt x="2163" y="364"/>
                  </a:cubicBezTo>
                  <a:cubicBezTo>
                    <a:pt x="2239" y="356"/>
                    <a:pt x="2315" y="353"/>
                    <a:pt x="2390" y="353"/>
                  </a:cubicBezTo>
                  <a:close/>
                  <a:moveTo>
                    <a:pt x="2375" y="1"/>
                  </a:moveTo>
                  <a:cubicBezTo>
                    <a:pt x="2254" y="1"/>
                    <a:pt x="2119" y="16"/>
                    <a:pt x="1982" y="47"/>
                  </a:cubicBezTo>
                  <a:cubicBezTo>
                    <a:pt x="1891" y="61"/>
                    <a:pt x="1800" y="77"/>
                    <a:pt x="1725" y="107"/>
                  </a:cubicBezTo>
                  <a:cubicBezTo>
                    <a:pt x="1725" y="107"/>
                    <a:pt x="1710" y="107"/>
                    <a:pt x="1710" y="122"/>
                  </a:cubicBezTo>
                  <a:cubicBezTo>
                    <a:pt x="1635" y="137"/>
                    <a:pt x="1558" y="168"/>
                    <a:pt x="1483" y="212"/>
                  </a:cubicBezTo>
                  <a:cubicBezTo>
                    <a:pt x="1393" y="258"/>
                    <a:pt x="1286" y="303"/>
                    <a:pt x="1211" y="364"/>
                  </a:cubicBezTo>
                  <a:cubicBezTo>
                    <a:pt x="1105" y="424"/>
                    <a:pt x="1014" y="500"/>
                    <a:pt x="923" y="575"/>
                  </a:cubicBezTo>
                  <a:cubicBezTo>
                    <a:pt x="908" y="591"/>
                    <a:pt x="878" y="621"/>
                    <a:pt x="848" y="636"/>
                  </a:cubicBezTo>
                  <a:cubicBezTo>
                    <a:pt x="727" y="757"/>
                    <a:pt x="606" y="894"/>
                    <a:pt x="499" y="1045"/>
                  </a:cubicBezTo>
                  <a:cubicBezTo>
                    <a:pt x="439" y="1150"/>
                    <a:pt x="364" y="1257"/>
                    <a:pt x="318" y="1362"/>
                  </a:cubicBezTo>
                  <a:lnTo>
                    <a:pt x="303" y="1362"/>
                  </a:lnTo>
                  <a:lnTo>
                    <a:pt x="303" y="1378"/>
                  </a:lnTo>
                  <a:cubicBezTo>
                    <a:pt x="227" y="1529"/>
                    <a:pt x="167" y="1664"/>
                    <a:pt x="122" y="1816"/>
                  </a:cubicBezTo>
                  <a:lnTo>
                    <a:pt x="122" y="1831"/>
                  </a:lnTo>
                  <a:cubicBezTo>
                    <a:pt x="122" y="1862"/>
                    <a:pt x="106" y="1892"/>
                    <a:pt x="106" y="1906"/>
                  </a:cubicBezTo>
                  <a:cubicBezTo>
                    <a:pt x="31" y="2164"/>
                    <a:pt x="1" y="2437"/>
                    <a:pt x="1" y="2693"/>
                  </a:cubicBezTo>
                  <a:lnTo>
                    <a:pt x="1" y="2814"/>
                  </a:lnTo>
                  <a:lnTo>
                    <a:pt x="1" y="2830"/>
                  </a:lnTo>
                  <a:lnTo>
                    <a:pt x="1" y="2921"/>
                  </a:lnTo>
                  <a:cubicBezTo>
                    <a:pt x="61" y="3570"/>
                    <a:pt x="364" y="4221"/>
                    <a:pt x="878" y="4645"/>
                  </a:cubicBezTo>
                  <a:cubicBezTo>
                    <a:pt x="1150" y="4857"/>
                    <a:pt x="1453" y="5008"/>
                    <a:pt x="1786" y="5069"/>
                  </a:cubicBezTo>
                  <a:cubicBezTo>
                    <a:pt x="1918" y="5093"/>
                    <a:pt x="2051" y="5105"/>
                    <a:pt x="2183" y="5105"/>
                  </a:cubicBezTo>
                  <a:cubicBezTo>
                    <a:pt x="2384" y="5105"/>
                    <a:pt x="2584" y="5077"/>
                    <a:pt x="2784" y="5023"/>
                  </a:cubicBezTo>
                  <a:cubicBezTo>
                    <a:pt x="3101" y="4917"/>
                    <a:pt x="3389" y="4736"/>
                    <a:pt x="3646" y="4524"/>
                  </a:cubicBezTo>
                  <a:cubicBezTo>
                    <a:pt x="3888" y="4312"/>
                    <a:pt x="4100" y="4040"/>
                    <a:pt x="4251" y="3737"/>
                  </a:cubicBezTo>
                  <a:cubicBezTo>
                    <a:pt x="4402" y="3449"/>
                    <a:pt x="4493" y="3132"/>
                    <a:pt x="4539" y="2800"/>
                  </a:cubicBezTo>
                  <a:cubicBezTo>
                    <a:pt x="4584" y="2467"/>
                    <a:pt x="4569" y="2149"/>
                    <a:pt x="4493" y="1816"/>
                  </a:cubicBezTo>
                  <a:cubicBezTo>
                    <a:pt x="4432" y="1499"/>
                    <a:pt x="4297" y="1196"/>
                    <a:pt x="4100" y="924"/>
                  </a:cubicBezTo>
                  <a:cubicBezTo>
                    <a:pt x="3918" y="652"/>
                    <a:pt x="3662" y="424"/>
                    <a:pt x="3389" y="258"/>
                  </a:cubicBezTo>
                  <a:cubicBezTo>
                    <a:pt x="3101" y="107"/>
                    <a:pt x="2784" y="16"/>
                    <a:pt x="24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5" name="Google Shape;135;p9"/>
            <p:cNvSpPr/>
            <p:nvPr/>
          </p:nvSpPr>
          <p:spPr>
            <a:xfrm>
              <a:off x="3886831" y="4099093"/>
              <a:ext cx="157430" cy="140944"/>
            </a:xfrm>
            <a:custGeom>
              <a:avLst/>
              <a:gdLst/>
              <a:ahLst/>
              <a:cxnLst/>
              <a:rect l="l" t="t" r="r" b="b"/>
              <a:pathLst>
                <a:path w="5128" h="4591" extrusionOk="0">
                  <a:moveTo>
                    <a:pt x="2647" y="348"/>
                  </a:moveTo>
                  <a:cubicBezTo>
                    <a:pt x="2784" y="348"/>
                    <a:pt x="2919" y="348"/>
                    <a:pt x="3056" y="364"/>
                  </a:cubicBezTo>
                  <a:cubicBezTo>
                    <a:pt x="3252" y="394"/>
                    <a:pt x="3449" y="454"/>
                    <a:pt x="3645" y="530"/>
                  </a:cubicBezTo>
                  <a:cubicBezTo>
                    <a:pt x="3796" y="590"/>
                    <a:pt x="3933" y="681"/>
                    <a:pt x="4069" y="772"/>
                  </a:cubicBezTo>
                  <a:cubicBezTo>
                    <a:pt x="4205" y="878"/>
                    <a:pt x="4311" y="983"/>
                    <a:pt x="4417" y="1104"/>
                  </a:cubicBezTo>
                  <a:cubicBezTo>
                    <a:pt x="4492" y="1225"/>
                    <a:pt x="4569" y="1362"/>
                    <a:pt x="4629" y="1498"/>
                  </a:cubicBezTo>
                  <a:cubicBezTo>
                    <a:pt x="4687" y="1628"/>
                    <a:pt x="4717" y="1757"/>
                    <a:pt x="4746" y="1887"/>
                  </a:cubicBezTo>
                  <a:lnTo>
                    <a:pt x="4746" y="1887"/>
                  </a:lnTo>
                  <a:lnTo>
                    <a:pt x="4734" y="1876"/>
                  </a:lnTo>
                  <a:lnTo>
                    <a:pt x="4734" y="1876"/>
                  </a:lnTo>
                  <a:cubicBezTo>
                    <a:pt x="4734" y="1886"/>
                    <a:pt x="4742" y="1890"/>
                    <a:pt x="4746" y="1890"/>
                  </a:cubicBezTo>
                  <a:lnTo>
                    <a:pt x="4746" y="1890"/>
                  </a:lnTo>
                  <a:cubicBezTo>
                    <a:pt x="4746" y="1889"/>
                    <a:pt x="4746" y="1888"/>
                    <a:pt x="4746" y="1887"/>
                  </a:cubicBezTo>
                  <a:lnTo>
                    <a:pt x="4746" y="1887"/>
                  </a:lnTo>
                  <a:lnTo>
                    <a:pt x="4750" y="1891"/>
                  </a:lnTo>
                  <a:cubicBezTo>
                    <a:pt x="4750" y="1891"/>
                    <a:pt x="4749" y="1891"/>
                    <a:pt x="4746" y="1890"/>
                  </a:cubicBezTo>
                  <a:lnTo>
                    <a:pt x="4746" y="1890"/>
                  </a:lnTo>
                  <a:cubicBezTo>
                    <a:pt x="4748" y="1896"/>
                    <a:pt x="4749" y="1901"/>
                    <a:pt x="4750" y="1907"/>
                  </a:cubicBezTo>
                  <a:cubicBezTo>
                    <a:pt x="4765" y="2058"/>
                    <a:pt x="4765" y="2224"/>
                    <a:pt x="4750" y="2375"/>
                  </a:cubicBezTo>
                  <a:cubicBezTo>
                    <a:pt x="4720" y="2542"/>
                    <a:pt x="4674" y="2693"/>
                    <a:pt x="4613" y="2844"/>
                  </a:cubicBezTo>
                  <a:cubicBezTo>
                    <a:pt x="4538" y="3010"/>
                    <a:pt x="4448" y="3177"/>
                    <a:pt x="4327" y="3329"/>
                  </a:cubicBezTo>
                  <a:cubicBezTo>
                    <a:pt x="4205" y="3480"/>
                    <a:pt x="4084" y="3601"/>
                    <a:pt x="3933" y="3722"/>
                  </a:cubicBezTo>
                  <a:cubicBezTo>
                    <a:pt x="3766" y="3843"/>
                    <a:pt x="3585" y="3948"/>
                    <a:pt x="3403" y="4039"/>
                  </a:cubicBezTo>
                  <a:cubicBezTo>
                    <a:pt x="3177" y="4130"/>
                    <a:pt x="2949" y="4190"/>
                    <a:pt x="2723" y="4220"/>
                  </a:cubicBezTo>
                  <a:cubicBezTo>
                    <a:pt x="2609" y="4236"/>
                    <a:pt x="2500" y="4243"/>
                    <a:pt x="2392" y="4243"/>
                  </a:cubicBezTo>
                  <a:cubicBezTo>
                    <a:pt x="2284" y="4243"/>
                    <a:pt x="2178" y="4236"/>
                    <a:pt x="2072" y="4220"/>
                  </a:cubicBezTo>
                  <a:cubicBezTo>
                    <a:pt x="1876" y="4190"/>
                    <a:pt x="1694" y="4145"/>
                    <a:pt x="1513" y="4069"/>
                  </a:cubicBezTo>
                  <a:cubicBezTo>
                    <a:pt x="1346" y="3994"/>
                    <a:pt x="1195" y="3918"/>
                    <a:pt x="1043" y="3813"/>
                  </a:cubicBezTo>
                  <a:lnTo>
                    <a:pt x="726" y="3494"/>
                  </a:lnTo>
                  <a:cubicBezTo>
                    <a:pt x="636" y="3373"/>
                    <a:pt x="559" y="3238"/>
                    <a:pt x="499" y="3101"/>
                  </a:cubicBezTo>
                  <a:cubicBezTo>
                    <a:pt x="454" y="2966"/>
                    <a:pt x="408" y="2829"/>
                    <a:pt x="394" y="2677"/>
                  </a:cubicBezTo>
                  <a:cubicBezTo>
                    <a:pt x="363" y="2526"/>
                    <a:pt x="363" y="2360"/>
                    <a:pt x="394" y="2209"/>
                  </a:cubicBezTo>
                  <a:lnTo>
                    <a:pt x="394" y="2149"/>
                  </a:lnTo>
                  <a:cubicBezTo>
                    <a:pt x="394" y="2149"/>
                    <a:pt x="408" y="2149"/>
                    <a:pt x="408" y="2133"/>
                  </a:cubicBezTo>
                  <a:cubicBezTo>
                    <a:pt x="424" y="2028"/>
                    <a:pt x="454" y="1937"/>
                    <a:pt x="484" y="1846"/>
                  </a:cubicBezTo>
                  <a:cubicBezTo>
                    <a:pt x="499" y="1816"/>
                    <a:pt x="499" y="1770"/>
                    <a:pt x="515" y="1740"/>
                  </a:cubicBezTo>
                  <a:cubicBezTo>
                    <a:pt x="590" y="1574"/>
                    <a:pt x="680" y="1423"/>
                    <a:pt x="787" y="1286"/>
                  </a:cubicBezTo>
                  <a:cubicBezTo>
                    <a:pt x="862" y="1195"/>
                    <a:pt x="938" y="1104"/>
                    <a:pt x="1013" y="1029"/>
                  </a:cubicBezTo>
                  <a:cubicBezTo>
                    <a:pt x="1074" y="969"/>
                    <a:pt x="1150" y="908"/>
                    <a:pt x="1210" y="862"/>
                  </a:cubicBezTo>
                  <a:cubicBezTo>
                    <a:pt x="1376" y="741"/>
                    <a:pt x="1558" y="636"/>
                    <a:pt x="1739" y="545"/>
                  </a:cubicBezTo>
                  <a:lnTo>
                    <a:pt x="1755" y="545"/>
                  </a:lnTo>
                  <a:cubicBezTo>
                    <a:pt x="1967" y="454"/>
                    <a:pt x="2179" y="394"/>
                    <a:pt x="2405" y="364"/>
                  </a:cubicBezTo>
                  <a:cubicBezTo>
                    <a:pt x="2481" y="364"/>
                    <a:pt x="2556" y="348"/>
                    <a:pt x="2617" y="348"/>
                  </a:cubicBezTo>
                  <a:close/>
                  <a:moveTo>
                    <a:pt x="2511" y="1"/>
                  </a:moveTo>
                  <a:cubicBezTo>
                    <a:pt x="2344" y="15"/>
                    <a:pt x="2193" y="45"/>
                    <a:pt x="2027" y="91"/>
                  </a:cubicBezTo>
                  <a:cubicBezTo>
                    <a:pt x="1921" y="106"/>
                    <a:pt x="1830" y="152"/>
                    <a:pt x="1725" y="182"/>
                  </a:cubicBezTo>
                  <a:cubicBezTo>
                    <a:pt x="1679" y="197"/>
                    <a:pt x="1634" y="227"/>
                    <a:pt x="1588" y="243"/>
                  </a:cubicBezTo>
                  <a:cubicBezTo>
                    <a:pt x="1573" y="243"/>
                    <a:pt x="1573" y="257"/>
                    <a:pt x="1558" y="257"/>
                  </a:cubicBezTo>
                  <a:cubicBezTo>
                    <a:pt x="1164" y="424"/>
                    <a:pt x="817" y="697"/>
                    <a:pt x="545" y="1029"/>
                  </a:cubicBezTo>
                  <a:cubicBezTo>
                    <a:pt x="545" y="1044"/>
                    <a:pt x="529" y="1044"/>
                    <a:pt x="529" y="1044"/>
                  </a:cubicBezTo>
                  <a:lnTo>
                    <a:pt x="529" y="1060"/>
                  </a:lnTo>
                  <a:cubicBezTo>
                    <a:pt x="454" y="1150"/>
                    <a:pt x="394" y="1241"/>
                    <a:pt x="333" y="1346"/>
                  </a:cubicBezTo>
                  <a:cubicBezTo>
                    <a:pt x="242" y="1483"/>
                    <a:pt x="182" y="1634"/>
                    <a:pt x="136" y="1786"/>
                  </a:cubicBezTo>
                  <a:cubicBezTo>
                    <a:pt x="121" y="1830"/>
                    <a:pt x="106" y="1876"/>
                    <a:pt x="91" y="1907"/>
                  </a:cubicBezTo>
                  <a:cubicBezTo>
                    <a:pt x="61" y="2028"/>
                    <a:pt x="45" y="2163"/>
                    <a:pt x="31" y="2284"/>
                  </a:cubicBezTo>
                  <a:lnTo>
                    <a:pt x="31" y="2300"/>
                  </a:lnTo>
                  <a:lnTo>
                    <a:pt x="31" y="2345"/>
                  </a:lnTo>
                  <a:cubicBezTo>
                    <a:pt x="0" y="2708"/>
                    <a:pt x="91" y="3071"/>
                    <a:pt x="257" y="3389"/>
                  </a:cubicBezTo>
                  <a:cubicBezTo>
                    <a:pt x="408" y="3706"/>
                    <a:pt x="666" y="3964"/>
                    <a:pt x="953" y="4160"/>
                  </a:cubicBezTo>
                  <a:cubicBezTo>
                    <a:pt x="1089" y="4266"/>
                    <a:pt x="1241" y="4341"/>
                    <a:pt x="1392" y="4402"/>
                  </a:cubicBezTo>
                  <a:cubicBezTo>
                    <a:pt x="1573" y="4462"/>
                    <a:pt x="1739" y="4523"/>
                    <a:pt x="1921" y="4553"/>
                  </a:cubicBezTo>
                  <a:cubicBezTo>
                    <a:pt x="2073" y="4579"/>
                    <a:pt x="2225" y="4591"/>
                    <a:pt x="2376" y="4591"/>
                  </a:cubicBezTo>
                  <a:cubicBezTo>
                    <a:pt x="2585" y="4591"/>
                    <a:pt x="2793" y="4567"/>
                    <a:pt x="2995" y="4523"/>
                  </a:cubicBezTo>
                  <a:cubicBezTo>
                    <a:pt x="3328" y="4462"/>
                    <a:pt x="3645" y="4327"/>
                    <a:pt x="3933" y="4145"/>
                  </a:cubicBezTo>
                  <a:cubicBezTo>
                    <a:pt x="4069" y="4055"/>
                    <a:pt x="4190" y="3964"/>
                    <a:pt x="4311" y="3843"/>
                  </a:cubicBezTo>
                  <a:cubicBezTo>
                    <a:pt x="4448" y="3722"/>
                    <a:pt x="4569" y="3585"/>
                    <a:pt x="4674" y="3450"/>
                  </a:cubicBezTo>
                  <a:cubicBezTo>
                    <a:pt x="4886" y="3162"/>
                    <a:pt x="5022" y="2829"/>
                    <a:pt x="5083" y="2481"/>
                  </a:cubicBezTo>
                  <a:cubicBezTo>
                    <a:pt x="5128" y="2133"/>
                    <a:pt x="5097" y="1786"/>
                    <a:pt x="4992" y="1467"/>
                  </a:cubicBezTo>
                  <a:cubicBezTo>
                    <a:pt x="4871" y="1135"/>
                    <a:pt x="4674" y="848"/>
                    <a:pt x="4432" y="620"/>
                  </a:cubicBezTo>
                  <a:cubicBezTo>
                    <a:pt x="4175" y="394"/>
                    <a:pt x="3873" y="227"/>
                    <a:pt x="3554" y="122"/>
                  </a:cubicBezTo>
                  <a:cubicBezTo>
                    <a:pt x="3312" y="45"/>
                    <a:pt x="3056" y="1"/>
                    <a:pt x="27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6" name="Google Shape;136;p9"/>
            <p:cNvSpPr/>
            <p:nvPr/>
          </p:nvSpPr>
          <p:spPr>
            <a:xfrm>
              <a:off x="3742383" y="4095379"/>
              <a:ext cx="155618" cy="142632"/>
            </a:xfrm>
            <a:custGeom>
              <a:avLst/>
              <a:gdLst/>
              <a:ahLst/>
              <a:cxnLst/>
              <a:rect l="l" t="t" r="r" b="b"/>
              <a:pathLst>
                <a:path w="5069" h="4646" extrusionOk="0">
                  <a:moveTo>
                    <a:pt x="2134" y="348"/>
                  </a:moveTo>
                  <a:cubicBezTo>
                    <a:pt x="2300" y="348"/>
                    <a:pt x="2467" y="348"/>
                    <a:pt x="2618" y="364"/>
                  </a:cubicBezTo>
                  <a:cubicBezTo>
                    <a:pt x="2844" y="394"/>
                    <a:pt x="3056" y="454"/>
                    <a:pt x="3253" y="530"/>
                  </a:cubicBezTo>
                  <a:cubicBezTo>
                    <a:pt x="3465" y="620"/>
                    <a:pt x="3661" y="741"/>
                    <a:pt x="3842" y="878"/>
                  </a:cubicBezTo>
                  <a:cubicBezTo>
                    <a:pt x="3994" y="999"/>
                    <a:pt x="4130" y="1150"/>
                    <a:pt x="4266" y="1302"/>
                  </a:cubicBezTo>
                  <a:cubicBezTo>
                    <a:pt x="4372" y="1453"/>
                    <a:pt x="4478" y="1619"/>
                    <a:pt x="4554" y="1800"/>
                  </a:cubicBezTo>
                  <a:cubicBezTo>
                    <a:pt x="4615" y="1967"/>
                    <a:pt x="4659" y="2118"/>
                    <a:pt x="4690" y="2300"/>
                  </a:cubicBezTo>
                  <a:cubicBezTo>
                    <a:pt x="4705" y="2451"/>
                    <a:pt x="4705" y="2602"/>
                    <a:pt x="4690" y="2754"/>
                  </a:cubicBezTo>
                  <a:cubicBezTo>
                    <a:pt x="4675" y="2905"/>
                    <a:pt x="4629" y="3041"/>
                    <a:pt x="4569" y="3192"/>
                  </a:cubicBezTo>
                  <a:cubicBezTo>
                    <a:pt x="4508" y="3329"/>
                    <a:pt x="4448" y="3450"/>
                    <a:pt x="4357" y="3571"/>
                  </a:cubicBezTo>
                  <a:cubicBezTo>
                    <a:pt x="4266" y="3676"/>
                    <a:pt x="4161" y="3782"/>
                    <a:pt x="4040" y="3873"/>
                  </a:cubicBezTo>
                  <a:cubicBezTo>
                    <a:pt x="3903" y="3978"/>
                    <a:pt x="3767" y="4069"/>
                    <a:pt x="3616" y="4130"/>
                  </a:cubicBezTo>
                  <a:cubicBezTo>
                    <a:pt x="3435" y="4206"/>
                    <a:pt x="3253" y="4251"/>
                    <a:pt x="3056" y="4281"/>
                  </a:cubicBezTo>
                  <a:cubicBezTo>
                    <a:pt x="2958" y="4289"/>
                    <a:pt x="2860" y="4293"/>
                    <a:pt x="2761" y="4293"/>
                  </a:cubicBezTo>
                  <a:cubicBezTo>
                    <a:pt x="2663" y="4293"/>
                    <a:pt x="2565" y="4289"/>
                    <a:pt x="2467" y="4281"/>
                  </a:cubicBezTo>
                  <a:cubicBezTo>
                    <a:pt x="2239" y="4251"/>
                    <a:pt x="2013" y="4190"/>
                    <a:pt x="1785" y="4099"/>
                  </a:cubicBezTo>
                  <a:cubicBezTo>
                    <a:pt x="1801" y="4099"/>
                    <a:pt x="1815" y="4115"/>
                    <a:pt x="1831" y="4115"/>
                  </a:cubicBezTo>
                  <a:cubicBezTo>
                    <a:pt x="1619" y="4024"/>
                    <a:pt x="1422" y="3918"/>
                    <a:pt x="1226" y="3767"/>
                  </a:cubicBezTo>
                  <a:cubicBezTo>
                    <a:pt x="1075" y="3646"/>
                    <a:pt x="924" y="3494"/>
                    <a:pt x="803" y="3343"/>
                  </a:cubicBezTo>
                  <a:cubicBezTo>
                    <a:pt x="712" y="3238"/>
                    <a:pt x="651" y="3117"/>
                    <a:pt x="575" y="2996"/>
                  </a:cubicBezTo>
                  <a:cubicBezTo>
                    <a:pt x="561" y="2950"/>
                    <a:pt x="545" y="2905"/>
                    <a:pt x="515" y="2875"/>
                  </a:cubicBezTo>
                  <a:cubicBezTo>
                    <a:pt x="454" y="2708"/>
                    <a:pt x="409" y="2526"/>
                    <a:pt x="379" y="2360"/>
                  </a:cubicBezTo>
                  <a:cubicBezTo>
                    <a:pt x="363" y="2239"/>
                    <a:pt x="363" y="2118"/>
                    <a:pt x="363" y="2012"/>
                  </a:cubicBezTo>
                  <a:cubicBezTo>
                    <a:pt x="363" y="1967"/>
                    <a:pt x="379" y="1921"/>
                    <a:pt x="379" y="1876"/>
                  </a:cubicBezTo>
                  <a:cubicBezTo>
                    <a:pt x="379" y="1861"/>
                    <a:pt x="379" y="1830"/>
                    <a:pt x="394" y="1800"/>
                  </a:cubicBezTo>
                  <a:lnTo>
                    <a:pt x="394" y="1786"/>
                  </a:lnTo>
                  <a:lnTo>
                    <a:pt x="394" y="1770"/>
                  </a:lnTo>
                  <a:cubicBezTo>
                    <a:pt x="394" y="1770"/>
                    <a:pt x="394" y="1755"/>
                    <a:pt x="409" y="1740"/>
                  </a:cubicBezTo>
                  <a:lnTo>
                    <a:pt x="409" y="1725"/>
                  </a:lnTo>
                  <a:lnTo>
                    <a:pt x="409" y="1709"/>
                  </a:lnTo>
                  <a:lnTo>
                    <a:pt x="409" y="1695"/>
                  </a:lnTo>
                  <a:lnTo>
                    <a:pt x="424" y="1679"/>
                  </a:lnTo>
                  <a:lnTo>
                    <a:pt x="424" y="1665"/>
                  </a:lnTo>
                  <a:lnTo>
                    <a:pt x="424" y="1649"/>
                  </a:lnTo>
                  <a:lnTo>
                    <a:pt x="424" y="1634"/>
                  </a:lnTo>
                  <a:cubicBezTo>
                    <a:pt x="440" y="1634"/>
                    <a:pt x="440" y="1619"/>
                    <a:pt x="440" y="1619"/>
                  </a:cubicBezTo>
                  <a:lnTo>
                    <a:pt x="440" y="1604"/>
                  </a:lnTo>
                  <a:cubicBezTo>
                    <a:pt x="440" y="1588"/>
                    <a:pt x="454" y="1574"/>
                    <a:pt x="454" y="1544"/>
                  </a:cubicBezTo>
                  <a:lnTo>
                    <a:pt x="470" y="1528"/>
                  </a:lnTo>
                  <a:lnTo>
                    <a:pt x="470" y="1513"/>
                  </a:lnTo>
                  <a:cubicBezTo>
                    <a:pt x="484" y="1498"/>
                    <a:pt x="484" y="1467"/>
                    <a:pt x="500" y="1453"/>
                  </a:cubicBezTo>
                  <a:cubicBezTo>
                    <a:pt x="561" y="1316"/>
                    <a:pt x="621" y="1195"/>
                    <a:pt x="712" y="1074"/>
                  </a:cubicBezTo>
                  <a:cubicBezTo>
                    <a:pt x="742" y="1029"/>
                    <a:pt x="787" y="999"/>
                    <a:pt x="817" y="953"/>
                  </a:cubicBezTo>
                  <a:cubicBezTo>
                    <a:pt x="878" y="893"/>
                    <a:pt x="938" y="832"/>
                    <a:pt x="1014" y="772"/>
                  </a:cubicBezTo>
                  <a:lnTo>
                    <a:pt x="1029" y="757"/>
                  </a:lnTo>
                  <a:cubicBezTo>
                    <a:pt x="1045" y="741"/>
                    <a:pt x="1059" y="741"/>
                    <a:pt x="1089" y="727"/>
                  </a:cubicBezTo>
                  <a:cubicBezTo>
                    <a:pt x="1089" y="711"/>
                    <a:pt x="1105" y="711"/>
                    <a:pt x="1105" y="711"/>
                  </a:cubicBezTo>
                  <a:cubicBezTo>
                    <a:pt x="1105" y="697"/>
                    <a:pt x="1120" y="697"/>
                    <a:pt x="1120" y="697"/>
                  </a:cubicBezTo>
                  <a:lnTo>
                    <a:pt x="1135" y="697"/>
                  </a:lnTo>
                  <a:cubicBezTo>
                    <a:pt x="1226" y="620"/>
                    <a:pt x="1331" y="560"/>
                    <a:pt x="1452" y="515"/>
                  </a:cubicBezTo>
                  <a:lnTo>
                    <a:pt x="1468" y="515"/>
                  </a:lnTo>
                  <a:cubicBezTo>
                    <a:pt x="1634" y="439"/>
                    <a:pt x="1815" y="394"/>
                    <a:pt x="1997" y="364"/>
                  </a:cubicBezTo>
                  <a:cubicBezTo>
                    <a:pt x="2027" y="364"/>
                    <a:pt x="2073" y="364"/>
                    <a:pt x="2118" y="348"/>
                  </a:cubicBezTo>
                  <a:close/>
                  <a:moveTo>
                    <a:pt x="2179" y="1"/>
                  </a:moveTo>
                  <a:cubicBezTo>
                    <a:pt x="2134" y="1"/>
                    <a:pt x="2073" y="15"/>
                    <a:pt x="2027" y="15"/>
                  </a:cubicBezTo>
                  <a:cubicBezTo>
                    <a:pt x="1906" y="31"/>
                    <a:pt x="1771" y="45"/>
                    <a:pt x="1650" y="76"/>
                  </a:cubicBezTo>
                  <a:cubicBezTo>
                    <a:pt x="1543" y="122"/>
                    <a:pt x="1422" y="152"/>
                    <a:pt x="1301" y="197"/>
                  </a:cubicBezTo>
                  <a:lnTo>
                    <a:pt x="1210" y="243"/>
                  </a:lnTo>
                  <a:cubicBezTo>
                    <a:pt x="1166" y="273"/>
                    <a:pt x="1120" y="287"/>
                    <a:pt x="1089" y="303"/>
                  </a:cubicBezTo>
                  <a:cubicBezTo>
                    <a:pt x="893" y="408"/>
                    <a:pt x="726" y="545"/>
                    <a:pt x="575" y="711"/>
                  </a:cubicBezTo>
                  <a:cubicBezTo>
                    <a:pt x="545" y="741"/>
                    <a:pt x="515" y="772"/>
                    <a:pt x="500" y="802"/>
                  </a:cubicBezTo>
                  <a:cubicBezTo>
                    <a:pt x="349" y="969"/>
                    <a:pt x="242" y="1150"/>
                    <a:pt x="167" y="1362"/>
                  </a:cubicBezTo>
                  <a:lnTo>
                    <a:pt x="152" y="1362"/>
                  </a:lnTo>
                  <a:lnTo>
                    <a:pt x="152" y="1377"/>
                  </a:lnTo>
                  <a:cubicBezTo>
                    <a:pt x="121" y="1453"/>
                    <a:pt x="91" y="1544"/>
                    <a:pt x="77" y="1619"/>
                  </a:cubicBezTo>
                  <a:cubicBezTo>
                    <a:pt x="46" y="1725"/>
                    <a:pt x="31" y="1816"/>
                    <a:pt x="31" y="1921"/>
                  </a:cubicBezTo>
                  <a:lnTo>
                    <a:pt x="16" y="1937"/>
                  </a:lnTo>
                  <a:cubicBezTo>
                    <a:pt x="0" y="2118"/>
                    <a:pt x="16" y="2300"/>
                    <a:pt x="46" y="2481"/>
                  </a:cubicBezTo>
                  <a:cubicBezTo>
                    <a:pt x="46" y="2496"/>
                    <a:pt x="46" y="2512"/>
                    <a:pt x="61" y="2526"/>
                  </a:cubicBezTo>
                  <a:cubicBezTo>
                    <a:pt x="77" y="2663"/>
                    <a:pt x="121" y="2798"/>
                    <a:pt x="167" y="2935"/>
                  </a:cubicBezTo>
                  <a:cubicBezTo>
                    <a:pt x="394" y="3510"/>
                    <a:pt x="847" y="3978"/>
                    <a:pt x="1377" y="4281"/>
                  </a:cubicBezTo>
                  <a:cubicBezTo>
                    <a:pt x="1680" y="4448"/>
                    <a:pt x="1997" y="4553"/>
                    <a:pt x="2346" y="4614"/>
                  </a:cubicBezTo>
                  <a:cubicBezTo>
                    <a:pt x="2473" y="4636"/>
                    <a:pt x="2603" y="4646"/>
                    <a:pt x="2733" y="4646"/>
                  </a:cubicBezTo>
                  <a:cubicBezTo>
                    <a:pt x="2958" y="4646"/>
                    <a:pt x="3184" y="4616"/>
                    <a:pt x="3404" y="4569"/>
                  </a:cubicBezTo>
                  <a:cubicBezTo>
                    <a:pt x="3556" y="4523"/>
                    <a:pt x="3707" y="4462"/>
                    <a:pt x="3858" y="4402"/>
                  </a:cubicBezTo>
                  <a:cubicBezTo>
                    <a:pt x="4009" y="4327"/>
                    <a:pt x="4145" y="4236"/>
                    <a:pt x="4282" y="4130"/>
                  </a:cubicBezTo>
                  <a:cubicBezTo>
                    <a:pt x="4554" y="3918"/>
                    <a:pt x="4766" y="3631"/>
                    <a:pt x="4901" y="3313"/>
                  </a:cubicBezTo>
                  <a:cubicBezTo>
                    <a:pt x="5022" y="2980"/>
                    <a:pt x="5068" y="2633"/>
                    <a:pt x="5038" y="2270"/>
                  </a:cubicBezTo>
                  <a:cubicBezTo>
                    <a:pt x="4992" y="1921"/>
                    <a:pt x="4857" y="1574"/>
                    <a:pt x="4659" y="1271"/>
                  </a:cubicBezTo>
                  <a:cubicBezTo>
                    <a:pt x="4296" y="697"/>
                    <a:pt x="3707" y="287"/>
                    <a:pt x="3041" y="106"/>
                  </a:cubicBezTo>
                  <a:cubicBezTo>
                    <a:pt x="2799" y="31"/>
                    <a:pt x="2542" y="1"/>
                    <a:pt x="2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7" name="Google Shape;137;p9"/>
            <p:cNvSpPr/>
            <p:nvPr/>
          </p:nvSpPr>
          <p:spPr>
            <a:xfrm>
              <a:off x="3687582" y="3960693"/>
              <a:ext cx="142601" cy="155219"/>
            </a:xfrm>
            <a:custGeom>
              <a:avLst/>
              <a:gdLst/>
              <a:ahLst/>
              <a:cxnLst/>
              <a:rect l="l" t="t" r="r" b="b"/>
              <a:pathLst>
                <a:path w="4645" h="5056" extrusionOk="0">
                  <a:moveTo>
                    <a:pt x="4100" y="3268"/>
                  </a:moveTo>
                  <a:lnTo>
                    <a:pt x="4100" y="3268"/>
                  </a:lnTo>
                  <a:cubicBezTo>
                    <a:pt x="4088" y="3280"/>
                    <a:pt x="4085" y="3292"/>
                    <a:pt x="4085" y="3304"/>
                  </a:cubicBezTo>
                  <a:lnTo>
                    <a:pt x="4085" y="3304"/>
                  </a:lnTo>
                  <a:cubicBezTo>
                    <a:pt x="4090" y="3292"/>
                    <a:pt x="4095" y="3280"/>
                    <a:pt x="4100" y="3268"/>
                  </a:cubicBezTo>
                  <a:close/>
                  <a:moveTo>
                    <a:pt x="2504" y="352"/>
                  </a:moveTo>
                  <a:cubicBezTo>
                    <a:pt x="2580" y="352"/>
                    <a:pt x="2655" y="356"/>
                    <a:pt x="2739" y="364"/>
                  </a:cubicBezTo>
                  <a:cubicBezTo>
                    <a:pt x="2874" y="379"/>
                    <a:pt x="3026" y="425"/>
                    <a:pt x="3162" y="485"/>
                  </a:cubicBezTo>
                  <a:cubicBezTo>
                    <a:pt x="3298" y="546"/>
                    <a:pt x="3419" y="606"/>
                    <a:pt x="3540" y="697"/>
                  </a:cubicBezTo>
                  <a:cubicBezTo>
                    <a:pt x="3661" y="788"/>
                    <a:pt x="3767" y="909"/>
                    <a:pt x="3858" y="1030"/>
                  </a:cubicBezTo>
                  <a:cubicBezTo>
                    <a:pt x="3964" y="1165"/>
                    <a:pt x="4054" y="1316"/>
                    <a:pt x="4115" y="1468"/>
                  </a:cubicBezTo>
                  <a:cubicBezTo>
                    <a:pt x="4191" y="1649"/>
                    <a:pt x="4236" y="1831"/>
                    <a:pt x="4266" y="2012"/>
                  </a:cubicBezTo>
                  <a:cubicBezTo>
                    <a:pt x="4296" y="2224"/>
                    <a:pt x="4282" y="2436"/>
                    <a:pt x="4266" y="2648"/>
                  </a:cubicBezTo>
                  <a:cubicBezTo>
                    <a:pt x="4221" y="2875"/>
                    <a:pt x="4161" y="3101"/>
                    <a:pt x="4085" y="3313"/>
                  </a:cubicBezTo>
                  <a:cubicBezTo>
                    <a:pt x="4085" y="3310"/>
                    <a:pt x="4085" y="3307"/>
                    <a:pt x="4085" y="3304"/>
                  </a:cubicBezTo>
                  <a:lnTo>
                    <a:pt x="4085" y="3304"/>
                  </a:lnTo>
                  <a:cubicBezTo>
                    <a:pt x="3997" y="3501"/>
                    <a:pt x="3895" y="3672"/>
                    <a:pt x="3767" y="3843"/>
                  </a:cubicBezTo>
                  <a:cubicBezTo>
                    <a:pt x="3646" y="4009"/>
                    <a:pt x="3495" y="4160"/>
                    <a:pt x="3328" y="4281"/>
                  </a:cubicBezTo>
                  <a:cubicBezTo>
                    <a:pt x="3193" y="4388"/>
                    <a:pt x="3041" y="4478"/>
                    <a:pt x="2874" y="4553"/>
                  </a:cubicBezTo>
                  <a:cubicBezTo>
                    <a:pt x="2709" y="4614"/>
                    <a:pt x="2542" y="4674"/>
                    <a:pt x="2376" y="4690"/>
                  </a:cubicBezTo>
                  <a:cubicBezTo>
                    <a:pt x="2300" y="4705"/>
                    <a:pt x="2221" y="4713"/>
                    <a:pt x="2141" y="4713"/>
                  </a:cubicBezTo>
                  <a:cubicBezTo>
                    <a:pt x="2061" y="4713"/>
                    <a:pt x="1982" y="4705"/>
                    <a:pt x="1906" y="4690"/>
                  </a:cubicBezTo>
                  <a:cubicBezTo>
                    <a:pt x="1771" y="4674"/>
                    <a:pt x="1619" y="4630"/>
                    <a:pt x="1483" y="4584"/>
                  </a:cubicBezTo>
                  <a:cubicBezTo>
                    <a:pt x="1347" y="4523"/>
                    <a:pt x="1226" y="4448"/>
                    <a:pt x="1105" y="4357"/>
                  </a:cubicBezTo>
                  <a:cubicBezTo>
                    <a:pt x="984" y="4267"/>
                    <a:pt x="878" y="4160"/>
                    <a:pt x="787" y="4039"/>
                  </a:cubicBezTo>
                  <a:cubicBezTo>
                    <a:pt x="712" y="3948"/>
                    <a:pt x="651" y="3858"/>
                    <a:pt x="605" y="3752"/>
                  </a:cubicBezTo>
                  <a:cubicBezTo>
                    <a:pt x="591" y="3752"/>
                    <a:pt x="591" y="3737"/>
                    <a:pt x="591" y="3737"/>
                  </a:cubicBezTo>
                  <a:cubicBezTo>
                    <a:pt x="575" y="3692"/>
                    <a:pt x="545" y="3646"/>
                    <a:pt x="530" y="3616"/>
                  </a:cubicBezTo>
                  <a:cubicBezTo>
                    <a:pt x="500" y="3541"/>
                    <a:pt x="470" y="3450"/>
                    <a:pt x="454" y="3374"/>
                  </a:cubicBezTo>
                  <a:cubicBezTo>
                    <a:pt x="440" y="3374"/>
                    <a:pt x="440" y="3359"/>
                    <a:pt x="440" y="3359"/>
                  </a:cubicBezTo>
                  <a:lnTo>
                    <a:pt x="440" y="3329"/>
                  </a:lnTo>
                  <a:cubicBezTo>
                    <a:pt x="409" y="3222"/>
                    <a:pt x="394" y="3132"/>
                    <a:pt x="379" y="3026"/>
                  </a:cubicBezTo>
                  <a:cubicBezTo>
                    <a:pt x="363" y="2996"/>
                    <a:pt x="363" y="2950"/>
                    <a:pt x="363" y="2920"/>
                  </a:cubicBezTo>
                  <a:lnTo>
                    <a:pt x="363" y="2890"/>
                  </a:lnTo>
                  <a:lnTo>
                    <a:pt x="363" y="2633"/>
                  </a:lnTo>
                  <a:lnTo>
                    <a:pt x="363" y="2603"/>
                  </a:lnTo>
                  <a:lnTo>
                    <a:pt x="363" y="2572"/>
                  </a:lnTo>
                  <a:lnTo>
                    <a:pt x="363" y="2557"/>
                  </a:lnTo>
                  <a:cubicBezTo>
                    <a:pt x="363" y="2512"/>
                    <a:pt x="363" y="2466"/>
                    <a:pt x="379" y="2405"/>
                  </a:cubicBezTo>
                  <a:lnTo>
                    <a:pt x="379" y="2391"/>
                  </a:lnTo>
                  <a:lnTo>
                    <a:pt x="379" y="2361"/>
                  </a:lnTo>
                  <a:cubicBezTo>
                    <a:pt x="379" y="2361"/>
                    <a:pt x="379" y="2345"/>
                    <a:pt x="394" y="2345"/>
                  </a:cubicBezTo>
                  <a:lnTo>
                    <a:pt x="394" y="2315"/>
                  </a:lnTo>
                  <a:lnTo>
                    <a:pt x="394" y="2300"/>
                  </a:lnTo>
                  <a:lnTo>
                    <a:pt x="394" y="2284"/>
                  </a:lnTo>
                  <a:cubicBezTo>
                    <a:pt x="394" y="2270"/>
                    <a:pt x="409" y="2254"/>
                    <a:pt x="409" y="2254"/>
                  </a:cubicBezTo>
                  <a:lnTo>
                    <a:pt x="409" y="2240"/>
                  </a:lnTo>
                  <a:lnTo>
                    <a:pt x="409" y="2209"/>
                  </a:lnTo>
                  <a:lnTo>
                    <a:pt x="409" y="2194"/>
                  </a:lnTo>
                  <a:cubicBezTo>
                    <a:pt x="440" y="2073"/>
                    <a:pt x="484" y="1952"/>
                    <a:pt x="530" y="1831"/>
                  </a:cubicBezTo>
                  <a:cubicBezTo>
                    <a:pt x="530" y="1816"/>
                    <a:pt x="545" y="1800"/>
                    <a:pt x="545" y="1770"/>
                  </a:cubicBezTo>
                  <a:cubicBezTo>
                    <a:pt x="575" y="1725"/>
                    <a:pt x="591" y="1679"/>
                    <a:pt x="605" y="1635"/>
                  </a:cubicBezTo>
                  <a:cubicBezTo>
                    <a:pt x="621" y="1635"/>
                    <a:pt x="621" y="1619"/>
                    <a:pt x="621" y="1619"/>
                  </a:cubicBezTo>
                  <a:cubicBezTo>
                    <a:pt x="621" y="1604"/>
                    <a:pt x="636" y="1604"/>
                    <a:pt x="636" y="1589"/>
                  </a:cubicBezTo>
                  <a:cubicBezTo>
                    <a:pt x="712" y="1453"/>
                    <a:pt x="787" y="1332"/>
                    <a:pt x="878" y="1211"/>
                  </a:cubicBezTo>
                  <a:cubicBezTo>
                    <a:pt x="954" y="1105"/>
                    <a:pt x="1029" y="1014"/>
                    <a:pt x="1120" y="939"/>
                  </a:cubicBezTo>
                  <a:lnTo>
                    <a:pt x="1135" y="923"/>
                  </a:lnTo>
                  <a:lnTo>
                    <a:pt x="1150" y="909"/>
                  </a:lnTo>
                  <a:cubicBezTo>
                    <a:pt x="1196" y="863"/>
                    <a:pt x="1256" y="818"/>
                    <a:pt x="1301" y="772"/>
                  </a:cubicBezTo>
                  <a:cubicBezTo>
                    <a:pt x="1331" y="757"/>
                    <a:pt x="1362" y="742"/>
                    <a:pt x="1392" y="711"/>
                  </a:cubicBezTo>
                  <a:cubicBezTo>
                    <a:pt x="1513" y="636"/>
                    <a:pt x="1634" y="560"/>
                    <a:pt x="1785" y="500"/>
                  </a:cubicBezTo>
                  <a:cubicBezTo>
                    <a:pt x="1937" y="439"/>
                    <a:pt x="2104" y="394"/>
                    <a:pt x="2269" y="364"/>
                  </a:cubicBezTo>
                  <a:cubicBezTo>
                    <a:pt x="2353" y="356"/>
                    <a:pt x="2428" y="352"/>
                    <a:pt x="2504" y="352"/>
                  </a:cubicBezTo>
                  <a:close/>
                  <a:moveTo>
                    <a:pt x="2497" y="1"/>
                  </a:moveTo>
                  <a:cubicBezTo>
                    <a:pt x="2269" y="1"/>
                    <a:pt x="2043" y="46"/>
                    <a:pt x="1831" y="106"/>
                  </a:cubicBezTo>
                  <a:cubicBezTo>
                    <a:pt x="1816" y="122"/>
                    <a:pt x="1816" y="122"/>
                    <a:pt x="1801" y="122"/>
                  </a:cubicBezTo>
                  <a:lnTo>
                    <a:pt x="1664" y="167"/>
                  </a:lnTo>
                  <a:cubicBezTo>
                    <a:pt x="1619" y="182"/>
                    <a:pt x="1589" y="213"/>
                    <a:pt x="1543" y="227"/>
                  </a:cubicBezTo>
                  <a:cubicBezTo>
                    <a:pt x="1483" y="258"/>
                    <a:pt x="1438" y="273"/>
                    <a:pt x="1377" y="303"/>
                  </a:cubicBezTo>
                  <a:cubicBezTo>
                    <a:pt x="1241" y="394"/>
                    <a:pt x="1089" y="500"/>
                    <a:pt x="968" y="606"/>
                  </a:cubicBezTo>
                  <a:cubicBezTo>
                    <a:pt x="712" y="832"/>
                    <a:pt x="500" y="1105"/>
                    <a:pt x="333" y="1407"/>
                  </a:cubicBezTo>
                  <a:cubicBezTo>
                    <a:pt x="242" y="1589"/>
                    <a:pt x="167" y="1770"/>
                    <a:pt x="121" y="1967"/>
                  </a:cubicBezTo>
                  <a:cubicBezTo>
                    <a:pt x="121" y="1967"/>
                    <a:pt x="121" y="1982"/>
                    <a:pt x="107" y="1982"/>
                  </a:cubicBezTo>
                  <a:cubicBezTo>
                    <a:pt x="77" y="2103"/>
                    <a:pt x="61" y="2209"/>
                    <a:pt x="46" y="2330"/>
                  </a:cubicBezTo>
                  <a:cubicBezTo>
                    <a:pt x="0" y="2603"/>
                    <a:pt x="0" y="2890"/>
                    <a:pt x="46" y="3162"/>
                  </a:cubicBezTo>
                  <a:cubicBezTo>
                    <a:pt x="61" y="3222"/>
                    <a:pt x="61" y="3283"/>
                    <a:pt x="77" y="3359"/>
                  </a:cubicBezTo>
                  <a:cubicBezTo>
                    <a:pt x="137" y="3571"/>
                    <a:pt x="228" y="3797"/>
                    <a:pt x="333" y="3994"/>
                  </a:cubicBezTo>
                  <a:lnTo>
                    <a:pt x="424" y="4130"/>
                  </a:lnTo>
                  <a:cubicBezTo>
                    <a:pt x="424" y="4146"/>
                    <a:pt x="424" y="4146"/>
                    <a:pt x="440" y="4146"/>
                  </a:cubicBezTo>
                  <a:cubicBezTo>
                    <a:pt x="454" y="4190"/>
                    <a:pt x="484" y="4221"/>
                    <a:pt x="500" y="4251"/>
                  </a:cubicBezTo>
                  <a:cubicBezTo>
                    <a:pt x="712" y="4509"/>
                    <a:pt x="968" y="4720"/>
                    <a:pt x="1256" y="4856"/>
                  </a:cubicBezTo>
                  <a:cubicBezTo>
                    <a:pt x="1530" y="4993"/>
                    <a:pt x="1828" y="5055"/>
                    <a:pt x="2129" y="5055"/>
                  </a:cubicBezTo>
                  <a:cubicBezTo>
                    <a:pt x="2161" y="5055"/>
                    <a:pt x="2193" y="5055"/>
                    <a:pt x="2225" y="5053"/>
                  </a:cubicBezTo>
                  <a:cubicBezTo>
                    <a:pt x="2572" y="5038"/>
                    <a:pt x="2920" y="4932"/>
                    <a:pt x="3223" y="4765"/>
                  </a:cubicBezTo>
                  <a:cubicBezTo>
                    <a:pt x="3525" y="4599"/>
                    <a:pt x="3798" y="4372"/>
                    <a:pt x="4010" y="4100"/>
                  </a:cubicBezTo>
                  <a:cubicBezTo>
                    <a:pt x="4221" y="3827"/>
                    <a:pt x="4387" y="3510"/>
                    <a:pt x="4494" y="3178"/>
                  </a:cubicBezTo>
                  <a:cubicBezTo>
                    <a:pt x="4615" y="2829"/>
                    <a:pt x="4645" y="2466"/>
                    <a:pt x="4615" y="2119"/>
                  </a:cubicBezTo>
                  <a:cubicBezTo>
                    <a:pt x="4599" y="1770"/>
                    <a:pt x="4494" y="1437"/>
                    <a:pt x="4342" y="1135"/>
                  </a:cubicBezTo>
                  <a:cubicBezTo>
                    <a:pt x="4266" y="984"/>
                    <a:pt x="4175" y="863"/>
                    <a:pt x="4070" y="727"/>
                  </a:cubicBezTo>
                  <a:cubicBezTo>
                    <a:pt x="3949" y="590"/>
                    <a:pt x="3812" y="469"/>
                    <a:pt x="3661" y="364"/>
                  </a:cubicBezTo>
                  <a:cubicBezTo>
                    <a:pt x="3525" y="258"/>
                    <a:pt x="3374" y="197"/>
                    <a:pt x="3223" y="137"/>
                  </a:cubicBezTo>
                  <a:cubicBezTo>
                    <a:pt x="3056" y="61"/>
                    <a:pt x="2874" y="31"/>
                    <a:pt x="2709" y="15"/>
                  </a:cubicBezTo>
                  <a:cubicBezTo>
                    <a:pt x="2632" y="1"/>
                    <a:pt x="2572" y="1"/>
                    <a:pt x="24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8" name="Google Shape;138;p9"/>
            <p:cNvSpPr/>
            <p:nvPr/>
          </p:nvSpPr>
          <p:spPr>
            <a:xfrm>
              <a:off x="3769308" y="3852471"/>
              <a:ext cx="157921" cy="140053"/>
            </a:xfrm>
            <a:custGeom>
              <a:avLst/>
              <a:gdLst/>
              <a:ahLst/>
              <a:cxnLst/>
              <a:rect l="l" t="t" r="r" b="b"/>
              <a:pathLst>
                <a:path w="5144" h="4562" extrusionOk="0">
                  <a:moveTo>
                    <a:pt x="2671" y="353"/>
                  </a:moveTo>
                  <a:cubicBezTo>
                    <a:pt x="2784" y="353"/>
                    <a:pt x="2898" y="357"/>
                    <a:pt x="3011" y="364"/>
                  </a:cubicBezTo>
                  <a:cubicBezTo>
                    <a:pt x="3207" y="410"/>
                    <a:pt x="3405" y="455"/>
                    <a:pt x="3601" y="531"/>
                  </a:cubicBezTo>
                  <a:cubicBezTo>
                    <a:pt x="3768" y="606"/>
                    <a:pt x="3919" y="697"/>
                    <a:pt x="4070" y="803"/>
                  </a:cubicBezTo>
                  <a:cubicBezTo>
                    <a:pt x="4206" y="908"/>
                    <a:pt x="4312" y="1015"/>
                    <a:pt x="4418" y="1150"/>
                  </a:cubicBezTo>
                  <a:cubicBezTo>
                    <a:pt x="4508" y="1271"/>
                    <a:pt x="4585" y="1393"/>
                    <a:pt x="4645" y="1544"/>
                  </a:cubicBezTo>
                  <a:cubicBezTo>
                    <a:pt x="4690" y="1681"/>
                    <a:pt x="4736" y="1832"/>
                    <a:pt x="4750" y="1983"/>
                  </a:cubicBezTo>
                  <a:cubicBezTo>
                    <a:pt x="4766" y="2119"/>
                    <a:pt x="4766" y="2270"/>
                    <a:pt x="4750" y="2421"/>
                  </a:cubicBezTo>
                  <a:cubicBezTo>
                    <a:pt x="4736" y="2572"/>
                    <a:pt x="4690" y="2724"/>
                    <a:pt x="4629" y="2860"/>
                  </a:cubicBezTo>
                  <a:cubicBezTo>
                    <a:pt x="4554" y="3026"/>
                    <a:pt x="4478" y="3177"/>
                    <a:pt x="4373" y="3314"/>
                  </a:cubicBezTo>
                  <a:cubicBezTo>
                    <a:pt x="4252" y="3450"/>
                    <a:pt x="4131" y="3586"/>
                    <a:pt x="3980" y="3707"/>
                  </a:cubicBezTo>
                  <a:cubicBezTo>
                    <a:pt x="3813" y="3828"/>
                    <a:pt x="3647" y="3919"/>
                    <a:pt x="3465" y="4010"/>
                  </a:cubicBezTo>
                  <a:cubicBezTo>
                    <a:pt x="3253" y="4101"/>
                    <a:pt x="3026" y="4161"/>
                    <a:pt x="2800" y="4192"/>
                  </a:cubicBezTo>
                  <a:cubicBezTo>
                    <a:pt x="2686" y="4207"/>
                    <a:pt x="2572" y="4214"/>
                    <a:pt x="2459" y="4214"/>
                  </a:cubicBezTo>
                  <a:cubicBezTo>
                    <a:pt x="2346" y="4214"/>
                    <a:pt x="2232" y="4207"/>
                    <a:pt x="2118" y="4192"/>
                  </a:cubicBezTo>
                  <a:cubicBezTo>
                    <a:pt x="1907" y="4161"/>
                    <a:pt x="1711" y="4115"/>
                    <a:pt x="1513" y="4025"/>
                  </a:cubicBezTo>
                  <a:cubicBezTo>
                    <a:pt x="1348" y="3964"/>
                    <a:pt x="1196" y="3873"/>
                    <a:pt x="1059" y="3768"/>
                  </a:cubicBezTo>
                  <a:cubicBezTo>
                    <a:pt x="924" y="3662"/>
                    <a:pt x="817" y="3540"/>
                    <a:pt x="712" y="3419"/>
                  </a:cubicBezTo>
                  <a:cubicBezTo>
                    <a:pt x="621" y="3298"/>
                    <a:pt x="561" y="3177"/>
                    <a:pt x="500" y="3056"/>
                  </a:cubicBezTo>
                  <a:cubicBezTo>
                    <a:pt x="440" y="2921"/>
                    <a:pt x="394" y="2784"/>
                    <a:pt x="379" y="2633"/>
                  </a:cubicBezTo>
                  <a:cubicBezTo>
                    <a:pt x="379" y="2618"/>
                    <a:pt x="364" y="2618"/>
                    <a:pt x="364" y="2603"/>
                  </a:cubicBezTo>
                  <a:lnTo>
                    <a:pt x="364" y="2467"/>
                  </a:lnTo>
                  <a:lnTo>
                    <a:pt x="364" y="2437"/>
                  </a:lnTo>
                  <a:lnTo>
                    <a:pt x="364" y="2407"/>
                  </a:lnTo>
                  <a:lnTo>
                    <a:pt x="364" y="2391"/>
                  </a:lnTo>
                  <a:lnTo>
                    <a:pt x="364" y="2376"/>
                  </a:lnTo>
                  <a:lnTo>
                    <a:pt x="364" y="2361"/>
                  </a:lnTo>
                  <a:lnTo>
                    <a:pt x="364" y="2346"/>
                  </a:lnTo>
                  <a:lnTo>
                    <a:pt x="364" y="2330"/>
                  </a:lnTo>
                  <a:lnTo>
                    <a:pt x="364" y="2316"/>
                  </a:lnTo>
                  <a:lnTo>
                    <a:pt x="364" y="2300"/>
                  </a:lnTo>
                  <a:lnTo>
                    <a:pt x="364" y="2286"/>
                  </a:lnTo>
                  <a:lnTo>
                    <a:pt x="364" y="2270"/>
                  </a:lnTo>
                  <a:lnTo>
                    <a:pt x="364" y="2255"/>
                  </a:lnTo>
                  <a:lnTo>
                    <a:pt x="364" y="2240"/>
                  </a:lnTo>
                  <a:lnTo>
                    <a:pt x="364" y="2225"/>
                  </a:lnTo>
                  <a:lnTo>
                    <a:pt x="364" y="2195"/>
                  </a:lnTo>
                  <a:lnTo>
                    <a:pt x="364" y="2149"/>
                  </a:lnTo>
                  <a:cubicBezTo>
                    <a:pt x="379" y="2044"/>
                    <a:pt x="410" y="1937"/>
                    <a:pt x="454" y="1832"/>
                  </a:cubicBezTo>
                  <a:lnTo>
                    <a:pt x="454" y="1816"/>
                  </a:lnTo>
                  <a:lnTo>
                    <a:pt x="454" y="1802"/>
                  </a:lnTo>
                  <a:cubicBezTo>
                    <a:pt x="470" y="1771"/>
                    <a:pt x="485" y="1725"/>
                    <a:pt x="500" y="1695"/>
                  </a:cubicBezTo>
                  <a:cubicBezTo>
                    <a:pt x="500" y="1665"/>
                    <a:pt x="515" y="1650"/>
                    <a:pt x="531" y="1635"/>
                  </a:cubicBezTo>
                  <a:cubicBezTo>
                    <a:pt x="531" y="1620"/>
                    <a:pt x="531" y="1604"/>
                    <a:pt x="545" y="1604"/>
                  </a:cubicBezTo>
                  <a:lnTo>
                    <a:pt x="545" y="1590"/>
                  </a:lnTo>
                  <a:cubicBezTo>
                    <a:pt x="545" y="1590"/>
                    <a:pt x="545" y="1574"/>
                    <a:pt x="561" y="1574"/>
                  </a:cubicBezTo>
                  <a:lnTo>
                    <a:pt x="561" y="1560"/>
                  </a:lnTo>
                  <a:cubicBezTo>
                    <a:pt x="561" y="1560"/>
                    <a:pt x="561" y="1544"/>
                    <a:pt x="575" y="1544"/>
                  </a:cubicBezTo>
                  <a:cubicBezTo>
                    <a:pt x="621" y="1453"/>
                    <a:pt x="682" y="1348"/>
                    <a:pt x="757" y="1257"/>
                  </a:cubicBezTo>
                  <a:cubicBezTo>
                    <a:pt x="773" y="1227"/>
                    <a:pt x="803" y="1196"/>
                    <a:pt x="833" y="1166"/>
                  </a:cubicBezTo>
                  <a:cubicBezTo>
                    <a:pt x="833" y="1166"/>
                    <a:pt x="833" y="1150"/>
                    <a:pt x="848" y="1150"/>
                  </a:cubicBezTo>
                  <a:lnTo>
                    <a:pt x="848" y="1136"/>
                  </a:lnTo>
                  <a:cubicBezTo>
                    <a:pt x="938" y="1045"/>
                    <a:pt x="1029" y="954"/>
                    <a:pt x="1136" y="864"/>
                  </a:cubicBezTo>
                  <a:lnTo>
                    <a:pt x="1150" y="864"/>
                  </a:lnTo>
                  <a:cubicBezTo>
                    <a:pt x="1150" y="864"/>
                    <a:pt x="1150" y="848"/>
                    <a:pt x="1166" y="848"/>
                  </a:cubicBezTo>
                  <a:cubicBezTo>
                    <a:pt x="1271" y="773"/>
                    <a:pt x="1392" y="697"/>
                    <a:pt x="1513" y="636"/>
                  </a:cubicBezTo>
                  <a:cubicBezTo>
                    <a:pt x="1513" y="636"/>
                    <a:pt x="1513" y="622"/>
                    <a:pt x="1529" y="622"/>
                  </a:cubicBezTo>
                  <a:lnTo>
                    <a:pt x="1544" y="622"/>
                  </a:lnTo>
                  <a:lnTo>
                    <a:pt x="1559" y="606"/>
                  </a:lnTo>
                  <a:lnTo>
                    <a:pt x="1574" y="606"/>
                  </a:lnTo>
                  <a:cubicBezTo>
                    <a:pt x="1604" y="591"/>
                    <a:pt x="1634" y="576"/>
                    <a:pt x="1680" y="561"/>
                  </a:cubicBezTo>
                  <a:lnTo>
                    <a:pt x="1680" y="545"/>
                  </a:lnTo>
                  <a:lnTo>
                    <a:pt x="1711" y="545"/>
                  </a:lnTo>
                  <a:cubicBezTo>
                    <a:pt x="1711" y="531"/>
                    <a:pt x="1711" y="531"/>
                    <a:pt x="1725" y="531"/>
                  </a:cubicBezTo>
                  <a:cubicBezTo>
                    <a:pt x="1832" y="501"/>
                    <a:pt x="1937" y="455"/>
                    <a:pt x="2043" y="424"/>
                  </a:cubicBezTo>
                  <a:lnTo>
                    <a:pt x="2058" y="424"/>
                  </a:lnTo>
                  <a:cubicBezTo>
                    <a:pt x="2149" y="410"/>
                    <a:pt x="2239" y="380"/>
                    <a:pt x="2330" y="364"/>
                  </a:cubicBezTo>
                  <a:cubicBezTo>
                    <a:pt x="2444" y="357"/>
                    <a:pt x="2557" y="353"/>
                    <a:pt x="2671" y="353"/>
                  </a:cubicBezTo>
                  <a:close/>
                  <a:moveTo>
                    <a:pt x="2497" y="1"/>
                  </a:moveTo>
                  <a:lnTo>
                    <a:pt x="2481" y="17"/>
                  </a:lnTo>
                  <a:cubicBezTo>
                    <a:pt x="2316" y="17"/>
                    <a:pt x="2164" y="47"/>
                    <a:pt x="2013" y="77"/>
                  </a:cubicBezTo>
                  <a:cubicBezTo>
                    <a:pt x="1892" y="107"/>
                    <a:pt x="1771" y="152"/>
                    <a:pt x="1650" y="182"/>
                  </a:cubicBezTo>
                  <a:cubicBezTo>
                    <a:pt x="1590" y="213"/>
                    <a:pt x="1529" y="243"/>
                    <a:pt x="1483" y="259"/>
                  </a:cubicBezTo>
                  <a:cubicBezTo>
                    <a:pt x="1469" y="273"/>
                    <a:pt x="1469" y="273"/>
                    <a:pt x="1453" y="273"/>
                  </a:cubicBezTo>
                  <a:cubicBezTo>
                    <a:pt x="1226" y="380"/>
                    <a:pt x="1015" y="515"/>
                    <a:pt x="833" y="666"/>
                  </a:cubicBezTo>
                  <a:cubicBezTo>
                    <a:pt x="817" y="682"/>
                    <a:pt x="817" y="697"/>
                    <a:pt x="803" y="697"/>
                  </a:cubicBezTo>
                  <a:cubicBezTo>
                    <a:pt x="636" y="848"/>
                    <a:pt x="485" y="1015"/>
                    <a:pt x="364" y="1211"/>
                  </a:cubicBezTo>
                  <a:cubicBezTo>
                    <a:pt x="349" y="1227"/>
                    <a:pt x="333" y="1241"/>
                    <a:pt x="333" y="1271"/>
                  </a:cubicBezTo>
                  <a:cubicBezTo>
                    <a:pt x="182" y="1499"/>
                    <a:pt x="91" y="1741"/>
                    <a:pt x="47" y="2013"/>
                  </a:cubicBezTo>
                  <a:cubicBezTo>
                    <a:pt x="31" y="2088"/>
                    <a:pt x="16" y="2165"/>
                    <a:pt x="16" y="2240"/>
                  </a:cubicBezTo>
                  <a:cubicBezTo>
                    <a:pt x="1" y="2346"/>
                    <a:pt x="1" y="2451"/>
                    <a:pt x="16" y="2558"/>
                  </a:cubicBezTo>
                  <a:cubicBezTo>
                    <a:pt x="47" y="2891"/>
                    <a:pt x="152" y="3208"/>
                    <a:pt x="333" y="3480"/>
                  </a:cubicBezTo>
                  <a:cubicBezTo>
                    <a:pt x="515" y="3768"/>
                    <a:pt x="773" y="3994"/>
                    <a:pt x="1059" y="4176"/>
                  </a:cubicBezTo>
                  <a:cubicBezTo>
                    <a:pt x="1348" y="4357"/>
                    <a:pt x="1665" y="4478"/>
                    <a:pt x="1997" y="4524"/>
                  </a:cubicBezTo>
                  <a:cubicBezTo>
                    <a:pt x="2148" y="4549"/>
                    <a:pt x="2297" y="4561"/>
                    <a:pt x="2445" y="4561"/>
                  </a:cubicBezTo>
                  <a:cubicBezTo>
                    <a:pt x="2653" y="4561"/>
                    <a:pt x="2860" y="4538"/>
                    <a:pt x="3072" y="4494"/>
                  </a:cubicBezTo>
                  <a:cubicBezTo>
                    <a:pt x="3389" y="4434"/>
                    <a:pt x="3707" y="4297"/>
                    <a:pt x="3994" y="4115"/>
                  </a:cubicBezTo>
                  <a:cubicBezTo>
                    <a:pt x="4282" y="3934"/>
                    <a:pt x="4524" y="3692"/>
                    <a:pt x="4720" y="3405"/>
                  </a:cubicBezTo>
                  <a:cubicBezTo>
                    <a:pt x="4932" y="3133"/>
                    <a:pt x="5053" y="2800"/>
                    <a:pt x="5099" y="2451"/>
                  </a:cubicBezTo>
                  <a:cubicBezTo>
                    <a:pt x="5144" y="2104"/>
                    <a:pt x="5099" y="1741"/>
                    <a:pt x="4962" y="1423"/>
                  </a:cubicBezTo>
                  <a:cubicBezTo>
                    <a:pt x="4841" y="1106"/>
                    <a:pt x="4629" y="833"/>
                    <a:pt x="4373" y="606"/>
                  </a:cubicBezTo>
                  <a:cubicBezTo>
                    <a:pt x="4115" y="380"/>
                    <a:pt x="3813" y="228"/>
                    <a:pt x="3495" y="122"/>
                  </a:cubicBezTo>
                  <a:cubicBezTo>
                    <a:pt x="3238" y="47"/>
                    <a:pt x="2951" y="1"/>
                    <a:pt x="2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9" name="Google Shape;139;p9"/>
            <p:cNvSpPr/>
            <p:nvPr/>
          </p:nvSpPr>
          <p:spPr>
            <a:xfrm>
              <a:off x="3825030" y="3968123"/>
              <a:ext cx="162587" cy="155557"/>
            </a:xfrm>
            <a:custGeom>
              <a:avLst/>
              <a:gdLst/>
              <a:ahLst/>
              <a:cxnLst/>
              <a:rect l="l" t="t" r="r" b="b"/>
              <a:pathLst>
                <a:path w="5296" h="5067" extrusionOk="0">
                  <a:moveTo>
                    <a:pt x="2936" y="341"/>
                  </a:moveTo>
                  <a:cubicBezTo>
                    <a:pt x="3042" y="341"/>
                    <a:pt x="3148" y="349"/>
                    <a:pt x="3254" y="364"/>
                  </a:cubicBezTo>
                  <a:cubicBezTo>
                    <a:pt x="3435" y="394"/>
                    <a:pt x="3617" y="439"/>
                    <a:pt x="3782" y="515"/>
                  </a:cubicBezTo>
                  <a:cubicBezTo>
                    <a:pt x="3934" y="576"/>
                    <a:pt x="4071" y="651"/>
                    <a:pt x="4206" y="757"/>
                  </a:cubicBezTo>
                  <a:cubicBezTo>
                    <a:pt x="4327" y="848"/>
                    <a:pt x="4434" y="969"/>
                    <a:pt x="4539" y="1090"/>
                  </a:cubicBezTo>
                  <a:cubicBezTo>
                    <a:pt x="4630" y="1211"/>
                    <a:pt x="4706" y="1347"/>
                    <a:pt x="4781" y="1498"/>
                  </a:cubicBezTo>
                  <a:cubicBezTo>
                    <a:pt x="4841" y="1649"/>
                    <a:pt x="4872" y="1800"/>
                    <a:pt x="4902" y="1967"/>
                  </a:cubicBezTo>
                  <a:cubicBezTo>
                    <a:pt x="4932" y="2149"/>
                    <a:pt x="4932" y="2345"/>
                    <a:pt x="4902" y="2527"/>
                  </a:cubicBezTo>
                  <a:cubicBezTo>
                    <a:pt x="4872" y="2724"/>
                    <a:pt x="4827" y="2920"/>
                    <a:pt x="4751" y="3101"/>
                  </a:cubicBezTo>
                  <a:cubicBezTo>
                    <a:pt x="4660" y="3313"/>
                    <a:pt x="4555" y="3495"/>
                    <a:pt x="4418" y="3676"/>
                  </a:cubicBezTo>
                  <a:cubicBezTo>
                    <a:pt x="4267" y="3858"/>
                    <a:pt x="4101" y="4025"/>
                    <a:pt x="3919" y="4176"/>
                  </a:cubicBezTo>
                  <a:cubicBezTo>
                    <a:pt x="3738" y="4311"/>
                    <a:pt x="3540" y="4418"/>
                    <a:pt x="3329" y="4509"/>
                  </a:cubicBezTo>
                  <a:cubicBezTo>
                    <a:pt x="3117" y="4599"/>
                    <a:pt x="2891" y="4675"/>
                    <a:pt x="2663" y="4705"/>
                  </a:cubicBezTo>
                  <a:cubicBezTo>
                    <a:pt x="2557" y="4720"/>
                    <a:pt x="2448" y="4727"/>
                    <a:pt x="2338" y="4727"/>
                  </a:cubicBezTo>
                  <a:cubicBezTo>
                    <a:pt x="2229" y="4727"/>
                    <a:pt x="2119" y="4720"/>
                    <a:pt x="2013" y="4705"/>
                  </a:cubicBezTo>
                  <a:cubicBezTo>
                    <a:pt x="1832" y="4675"/>
                    <a:pt x="1650" y="4630"/>
                    <a:pt x="1469" y="4553"/>
                  </a:cubicBezTo>
                  <a:cubicBezTo>
                    <a:pt x="1317" y="4478"/>
                    <a:pt x="1196" y="4402"/>
                    <a:pt x="1060" y="4311"/>
                  </a:cubicBezTo>
                  <a:cubicBezTo>
                    <a:pt x="969" y="4236"/>
                    <a:pt x="864" y="4146"/>
                    <a:pt x="787" y="4039"/>
                  </a:cubicBezTo>
                  <a:cubicBezTo>
                    <a:pt x="757" y="4025"/>
                    <a:pt x="743" y="4009"/>
                    <a:pt x="727" y="3979"/>
                  </a:cubicBezTo>
                  <a:cubicBezTo>
                    <a:pt x="636" y="3858"/>
                    <a:pt x="561" y="3737"/>
                    <a:pt x="501" y="3601"/>
                  </a:cubicBezTo>
                  <a:lnTo>
                    <a:pt x="410" y="3329"/>
                  </a:lnTo>
                  <a:cubicBezTo>
                    <a:pt x="394" y="3253"/>
                    <a:pt x="380" y="3178"/>
                    <a:pt x="364" y="3087"/>
                  </a:cubicBezTo>
                  <a:cubicBezTo>
                    <a:pt x="364" y="3057"/>
                    <a:pt x="349" y="3026"/>
                    <a:pt x="349" y="2996"/>
                  </a:cubicBezTo>
                  <a:lnTo>
                    <a:pt x="349" y="2980"/>
                  </a:lnTo>
                  <a:cubicBezTo>
                    <a:pt x="349" y="2829"/>
                    <a:pt x="349" y="2694"/>
                    <a:pt x="364" y="2557"/>
                  </a:cubicBezTo>
                  <a:cubicBezTo>
                    <a:pt x="380" y="2406"/>
                    <a:pt x="424" y="2270"/>
                    <a:pt x="470" y="2133"/>
                  </a:cubicBezTo>
                  <a:lnTo>
                    <a:pt x="470" y="2119"/>
                  </a:lnTo>
                  <a:cubicBezTo>
                    <a:pt x="485" y="2058"/>
                    <a:pt x="501" y="2012"/>
                    <a:pt x="531" y="1952"/>
                  </a:cubicBezTo>
                  <a:cubicBezTo>
                    <a:pt x="606" y="1770"/>
                    <a:pt x="712" y="1589"/>
                    <a:pt x="848" y="1407"/>
                  </a:cubicBezTo>
                  <a:cubicBezTo>
                    <a:pt x="848" y="1407"/>
                    <a:pt x="848" y="1393"/>
                    <a:pt x="864" y="1393"/>
                  </a:cubicBezTo>
                  <a:cubicBezTo>
                    <a:pt x="864" y="1377"/>
                    <a:pt x="878" y="1362"/>
                    <a:pt x="894" y="1347"/>
                  </a:cubicBezTo>
                  <a:cubicBezTo>
                    <a:pt x="985" y="1226"/>
                    <a:pt x="1090" y="1120"/>
                    <a:pt x="1211" y="1014"/>
                  </a:cubicBezTo>
                  <a:lnTo>
                    <a:pt x="1227" y="999"/>
                  </a:lnTo>
                  <a:cubicBezTo>
                    <a:pt x="1271" y="969"/>
                    <a:pt x="1302" y="939"/>
                    <a:pt x="1348" y="909"/>
                  </a:cubicBezTo>
                  <a:cubicBezTo>
                    <a:pt x="1392" y="878"/>
                    <a:pt x="1438" y="848"/>
                    <a:pt x="1469" y="818"/>
                  </a:cubicBezTo>
                  <a:cubicBezTo>
                    <a:pt x="1574" y="742"/>
                    <a:pt x="1680" y="681"/>
                    <a:pt x="1786" y="621"/>
                  </a:cubicBezTo>
                  <a:lnTo>
                    <a:pt x="1802" y="621"/>
                  </a:lnTo>
                  <a:cubicBezTo>
                    <a:pt x="1862" y="590"/>
                    <a:pt x="1907" y="576"/>
                    <a:pt x="1953" y="546"/>
                  </a:cubicBezTo>
                  <a:cubicBezTo>
                    <a:pt x="2165" y="455"/>
                    <a:pt x="2391" y="394"/>
                    <a:pt x="2618" y="364"/>
                  </a:cubicBezTo>
                  <a:cubicBezTo>
                    <a:pt x="2724" y="349"/>
                    <a:pt x="2830" y="341"/>
                    <a:pt x="2936" y="341"/>
                  </a:cubicBezTo>
                  <a:close/>
                  <a:moveTo>
                    <a:pt x="2951" y="1"/>
                  </a:moveTo>
                  <a:cubicBezTo>
                    <a:pt x="2830" y="1"/>
                    <a:pt x="2709" y="16"/>
                    <a:pt x="2588" y="16"/>
                  </a:cubicBezTo>
                  <a:cubicBezTo>
                    <a:pt x="2588" y="31"/>
                    <a:pt x="2572" y="31"/>
                    <a:pt x="2558" y="31"/>
                  </a:cubicBezTo>
                  <a:lnTo>
                    <a:pt x="2528" y="31"/>
                  </a:lnTo>
                  <a:cubicBezTo>
                    <a:pt x="2512" y="31"/>
                    <a:pt x="2497" y="31"/>
                    <a:pt x="2467" y="46"/>
                  </a:cubicBezTo>
                  <a:cubicBezTo>
                    <a:pt x="1998" y="106"/>
                    <a:pt x="1544" y="318"/>
                    <a:pt x="1166" y="606"/>
                  </a:cubicBezTo>
                  <a:lnTo>
                    <a:pt x="1150" y="621"/>
                  </a:lnTo>
                  <a:cubicBezTo>
                    <a:pt x="1029" y="711"/>
                    <a:pt x="924" y="802"/>
                    <a:pt x="833" y="893"/>
                  </a:cubicBezTo>
                  <a:cubicBezTo>
                    <a:pt x="622" y="1105"/>
                    <a:pt x="440" y="1347"/>
                    <a:pt x="303" y="1604"/>
                  </a:cubicBezTo>
                  <a:cubicBezTo>
                    <a:pt x="289" y="1649"/>
                    <a:pt x="259" y="1695"/>
                    <a:pt x="243" y="1740"/>
                  </a:cubicBezTo>
                  <a:cubicBezTo>
                    <a:pt x="138" y="1967"/>
                    <a:pt x="61" y="2209"/>
                    <a:pt x="31" y="2466"/>
                  </a:cubicBezTo>
                  <a:cubicBezTo>
                    <a:pt x="17" y="2542"/>
                    <a:pt x="1" y="2617"/>
                    <a:pt x="1" y="2708"/>
                  </a:cubicBezTo>
                  <a:lnTo>
                    <a:pt x="1" y="2769"/>
                  </a:lnTo>
                  <a:lnTo>
                    <a:pt x="1" y="2905"/>
                  </a:lnTo>
                  <a:cubicBezTo>
                    <a:pt x="1" y="3011"/>
                    <a:pt x="17" y="3117"/>
                    <a:pt x="31" y="3208"/>
                  </a:cubicBezTo>
                  <a:lnTo>
                    <a:pt x="31" y="3222"/>
                  </a:lnTo>
                  <a:cubicBezTo>
                    <a:pt x="61" y="3420"/>
                    <a:pt x="122" y="3601"/>
                    <a:pt x="198" y="3783"/>
                  </a:cubicBezTo>
                  <a:lnTo>
                    <a:pt x="213" y="3783"/>
                  </a:lnTo>
                  <a:cubicBezTo>
                    <a:pt x="289" y="3979"/>
                    <a:pt x="424" y="4160"/>
                    <a:pt x="576" y="4327"/>
                  </a:cubicBezTo>
                  <a:cubicBezTo>
                    <a:pt x="606" y="4372"/>
                    <a:pt x="652" y="4418"/>
                    <a:pt x="697" y="4463"/>
                  </a:cubicBezTo>
                  <a:cubicBezTo>
                    <a:pt x="697" y="4463"/>
                    <a:pt x="712" y="4463"/>
                    <a:pt x="712" y="4478"/>
                  </a:cubicBezTo>
                  <a:cubicBezTo>
                    <a:pt x="743" y="4493"/>
                    <a:pt x="773" y="4523"/>
                    <a:pt x="803" y="4553"/>
                  </a:cubicBezTo>
                  <a:cubicBezTo>
                    <a:pt x="1090" y="4781"/>
                    <a:pt x="1408" y="4917"/>
                    <a:pt x="1741" y="5007"/>
                  </a:cubicBezTo>
                  <a:cubicBezTo>
                    <a:pt x="1925" y="5048"/>
                    <a:pt x="2113" y="5067"/>
                    <a:pt x="2301" y="5067"/>
                  </a:cubicBezTo>
                  <a:cubicBezTo>
                    <a:pt x="2468" y="5067"/>
                    <a:pt x="2636" y="5052"/>
                    <a:pt x="2800" y="5023"/>
                  </a:cubicBezTo>
                  <a:cubicBezTo>
                    <a:pt x="3147" y="4977"/>
                    <a:pt x="3480" y="4842"/>
                    <a:pt x="3768" y="4675"/>
                  </a:cubicBezTo>
                  <a:cubicBezTo>
                    <a:pt x="4071" y="4523"/>
                    <a:pt x="4327" y="4297"/>
                    <a:pt x="4555" y="4055"/>
                  </a:cubicBezTo>
                  <a:cubicBezTo>
                    <a:pt x="5023" y="3525"/>
                    <a:pt x="5295" y="2829"/>
                    <a:pt x="5265" y="2119"/>
                  </a:cubicBezTo>
                  <a:cubicBezTo>
                    <a:pt x="5250" y="1770"/>
                    <a:pt x="5160" y="1437"/>
                    <a:pt x="4993" y="1135"/>
                  </a:cubicBezTo>
                  <a:cubicBezTo>
                    <a:pt x="4827" y="848"/>
                    <a:pt x="4599" y="606"/>
                    <a:pt x="4327" y="425"/>
                  </a:cubicBezTo>
                  <a:cubicBezTo>
                    <a:pt x="4055" y="227"/>
                    <a:pt x="3738" y="106"/>
                    <a:pt x="3419" y="46"/>
                  </a:cubicBezTo>
                  <a:cubicBezTo>
                    <a:pt x="3268" y="16"/>
                    <a:pt x="3102" y="1"/>
                    <a:pt x="2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extLst>
      <p:ext uri="{BB962C8B-B14F-4D97-AF65-F5344CB8AC3E}">
        <p14:creationId xmlns:p14="http://schemas.microsoft.com/office/powerpoint/2010/main" val="3880022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a:spLocks noGrp="1"/>
          </p:cNvSpPr>
          <p:nvPr>
            <p:ph type="pic" idx="2"/>
          </p:nvPr>
        </p:nvSpPr>
        <p:spPr>
          <a:xfrm>
            <a:off x="-9167" y="0"/>
            <a:ext cx="12192000" cy="6876400"/>
          </a:xfrm>
          <a:prstGeom prst="rect">
            <a:avLst/>
          </a:prstGeom>
          <a:noFill/>
          <a:ln>
            <a:noFill/>
          </a:ln>
        </p:spPr>
      </p:sp>
      <p:sp>
        <p:nvSpPr>
          <p:cNvPr id="142" name="Google Shape;142;p10"/>
          <p:cNvSpPr txBox="1">
            <a:spLocks noGrp="1"/>
          </p:cNvSpPr>
          <p:nvPr>
            <p:ph type="title"/>
          </p:nvPr>
        </p:nvSpPr>
        <p:spPr>
          <a:xfrm>
            <a:off x="960000" y="5384000"/>
            <a:ext cx="10272000" cy="7636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Clr>
                <a:schemeClr val="dk2"/>
              </a:buClr>
              <a:buSzPts val="3000"/>
              <a:buNone/>
              <a:defRPr>
                <a:solidFill>
                  <a:schemeClr val="dk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cxnSp>
        <p:nvCxnSpPr>
          <p:cNvPr id="143" name="Google Shape;143;p10"/>
          <p:cNvCxnSpPr/>
          <p:nvPr/>
        </p:nvCxnSpPr>
        <p:spPr>
          <a:xfrm rot="10800000">
            <a:off x="-192100" y="713333"/>
            <a:ext cx="11177600" cy="0"/>
          </a:xfrm>
          <a:prstGeom prst="straightConnector1">
            <a:avLst/>
          </a:prstGeom>
          <a:noFill/>
          <a:ln w="38100" cap="flat" cmpd="sng">
            <a:solidFill>
              <a:schemeClr val="dk1"/>
            </a:solidFill>
            <a:prstDash val="solid"/>
            <a:round/>
            <a:headEnd type="oval" w="med" len="med"/>
            <a:tailEnd type="none" w="med" len="med"/>
          </a:ln>
        </p:spPr>
      </p:cxnSp>
      <p:grpSp>
        <p:nvGrpSpPr>
          <p:cNvPr id="144" name="Google Shape;144;p10"/>
          <p:cNvGrpSpPr/>
          <p:nvPr/>
        </p:nvGrpSpPr>
        <p:grpSpPr>
          <a:xfrm rot="-1496541" flipH="1">
            <a:off x="11003191" y="37970"/>
            <a:ext cx="1081944" cy="2099421"/>
            <a:chOff x="5577715" y="3153760"/>
            <a:chExt cx="615351" cy="1194037"/>
          </a:xfrm>
        </p:grpSpPr>
        <p:sp>
          <p:nvSpPr>
            <p:cNvPr id="145" name="Google Shape;145;p10"/>
            <p:cNvSpPr/>
            <p:nvPr/>
          </p:nvSpPr>
          <p:spPr>
            <a:xfrm>
              <a:off x="5588859" y="3323292"/>
              <a:ext cx="253122" cy="144044"/>
            </a:xfrm>
            <a:custGeom>
              <a:avLst/>
              <a:gdLst/>
              <a:ahLst/>
              <a:cxnLst/>
              <a:rect l="l" t="t" r="r" b="b"/>
              <a:pathLst>
                <a:path w="8245" h="4692" extrusionOk="0">
                  <a:moveTo>
                    <a:pt x="8199" y="1"/>
                  </a:moveTo>
                  <a:cubicBezTo>
                    <a:pt x="7957" y="182"/>
                    <a:pt x="7700" y="364"/>
                    <a:pt x="7443" y="515"/>
                  </a:cubicBezTo>
                  <a:cubicBezTo>
                    <a:pt x="6823" y="878"/>
                    <a:pt x="6157" y="1165"/>
                    <a:pt x="5462" y="1377"/>
                  </a:cubicBezTo>
                  <a:cubicBezTo>
                    <a:pt x="4962" y="1528"/>
                    <a:pt x="4447" y="1649"/>
                    <a:pt x="3933" y="1740"/>
                  </a:cubicBezTo>
                  <a:cubicBezTo>
                    <a:pt x="3419" y="1816"/>
                    <a:pt x="2890" y="1876"/>
                    <a:pt x="2376" y="1876"/>
                  </a:cubicBezTo>
                  <a:cubicBezTo>
                    <a:pt x="2302" y="1878"/>
                    <a:pt x="2227" y="1879"/>
                    <a:pt x="2153" y="1879"/>
                  </a:cubicBezTo>
                  <a:cubicBezTo>
                    <a:pt x="1423" y="1879"/>
                    <a:pt x="687" y="1811"/>
                    <a:pt x="0" y="1619"/>
                  </a:cubicBezTo>
                  <a:lnTo>
                    <a:pt x="0" y="1619"/>
                  </a:lnTo>
                  <a:cubicBezTo>
                    <a:pt x="61" y="2254"/>
                    <a:pt x="152" y="2875"/>
                    <a:pt x="242" y="3464"/>
                  </a:cubicBezTo>
                  <a:cubicBezTo>
                    <a:pt x="288" y="3752"/>
                    <a:pt x="349" y="4039"/>
                    <a:pt x="409" y="4327"/>
                  </a:cubicBezTo>
                  <a:cubicBezTo>
                    <a:pt x="1210" y="4569"/>
                    <a:pt x="2057" y="4674"/>
                    <a:pt x="2890" y="4690"/>
                  </a:cubicBezTo>
                  <a:lnTo>
                    <a:pt x="2874" y="4690"/>
                  </a:lnTo>
                  <a:cubicBezTo>
                    <a:pt x="2938" y="4691"/>
                    <a:pt x="3002" y="4692"/>
                    <a:pt x="3066" y="4692"/>
                  </a:cubicBezTo>
                  <a:cubicBezTo>
                    <a:pt x="3940" y="4692"/>
                    <a:pt x="4813" y="4598"/>
                    <a:pt x="5673" y="4387"/>
                  </a:cubicBezTo>
                  <a:cubicBezTo>
                    <a:pt x="6288" y="4237"/>
                    <a:pt x="6888" y="4012"/>
                    <a:pt x="7445" y="3714"/>
                  </a:cubicBezTo>
                  <a:lnTo>
                    <a:pt x="7445" y="3714"/>
                  </a:lnTo>
                  <a:cubicBezTo>
                    <a:pt x="7443" y="3716"/>
                    <a:pt x="7443" y="3718"/>
                    <a:pt x="7443" y="3722"/>
                  </a:cubicBezTo>
                  <a:cubicBezTo>
                    <a:pt x="7640" y="3601"/>
                    <a:pt x="7821" y="3494"/>
                    <a:pt x="8003" y="3359"/>
                  </a:cubicBezTo>
                  <a:cubicBezTo>
                    <a:pt x="8094" y="3298"/>
                    <a:pt x="8169" y="3238"/>
                    <a:pt x="8245" y="3177"/>
                  </a:cubicBezTo>
                  <a:cubicBezTo>
                    <a:pt x="8215" y="2496"/>
                    <a:pt x="8199" y="1725"/>
                    <a:pt x="8199" y="848"/>
                  </a:cubicBezTo>
                  <a:lnTo>
                    <a:pt x="81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6" name="Google Shape;146;p10"/>
            <p:cNvSpPr/>
            <p:nvPr/>
          </p:nvSpPr>
          <p:spPr>
            <a:xfrm>
              <a:off x="5647375" y="3562453"/>
              <a:ext cx="222943" cy="140760"/>
            </a:xfrm>
            <a:custGeom>
              <a:avLst/>
              <a:gdLst/>
              <a:ahLst/>
              <a:cxnLst/>
              <a:rect l="l" t="t" r="r" b="b"/>
              <a:pathLst>
                <a:path w="7262" h="4585" extrusionOk="0">
                  <a:moveTo>
                    <a:pt x="6732" y="0"/>
                  </a:moveTo>
                  <a:cubicBezTo>
                    <a:pt x="6626" y="91"/>
                    <a:pt x="6520" y="198"/>
                    <a:pt x="6414" y="273"/>
                  </a:cubicBezTo>
                  <a:cubicBezTo>
                    <a:pt x="6202" y="424"/>
                    <a:pt x="5990" y="545"/>
                    <a:pt x="5779" y="666"/>
                  </a:cubicBezTo>
                  <a:cubicBezTo>
                    <a:pt x="5552" y="787"/>
                    <a:pt x="5310" y="893"/>
                    <a:pt x="5068" y="984"/>
                  </a:cubicBezTo>
                  <a:cubicBezTo>
                    <a:pt x="4599" y="1166"/>
                    <a:pt x="4130" y="1301"/>
                    <a:pt x="3646" y="1408"/>
                  </a:cubicBezTo>
                  <a:cubicBezTo>
                    <a:pt x="3011" y="1559"/>
                    <a:pt x="2376" y="1650"/>
                    <a:pt x="1740" y="1680"/>
                  </a:cubicBezTo>
                  <a:cubicBezTo>
                    <a:pt x="1538" y="1691"/>
                    <a:pt x="1334" y="1696"/>
                    <a:pt x="1129" y="1696"/>
                  </a:cubicBezTo>
                  <a:cubicBezTo>
                    <a:pt x="752" y="1696"/>
                    <a:pt x="373" y="1679"/>
                    <a:pt x="0" y="1650"/>
                  </a:cubicBezTo>
                  <a:lnTo>
                    <a:pt x="0" y="1650"/>
                  </a:lnTo>
                  <a:cubicBezTo>
                    <a:pt x="272" y="2360"/>
                    <a:pt x="561" y="3056"/>
                    <a:pt x="878" y="3767"/>
                  </a:cubicBezTo>
                  <a:cubicBezTo>
                    <a:pt x="984" y="3994"/>
                    <a:pt x="1089" y="4206"/>
                    <a:pt x="1196" y="4433"/>
                  </a:cubicBezTo>
                  <a:cubicBezTo>
                    <a:pt x="1331" y="4463"/>
                    <a:pt x="1468" y="4494"/>
                    <a:pt x="1619" y="4508"/>
                  </a:cubicBezTo>
                  <a:cubicBezTo>
                    <a:pt x="1922" y="4554"/>
                    <a:pt x="2224" y="4569"/>
                    <a:pt x="2527" y="4584"/>
                  </a:cubicBezTo>
                  <a:lnTo>
                    <a:pt x="2527" y="4584"/>
                  </a:lnTo>
                  <a:cubicBezTo>
                    <a:pt x="2885" y="4584"/>
                    <a:pt x="3243" y="4568"/>
                    <a:pt x="3600" y="4524"/>
                  </a:cubicBezTo>
                  <a:cubicBezTo>
                    <a:pt x="3949" y="4494"/>
                    <a:pt x="4296" y="4433"/>
                    <a:pt x="4645" y="4342"/>
                  </a:cubicBezTo>
                  <a:cubicBezTo>
                    <a:pt x="4962" y="4266"/>
                    <a:pt x="5295" y="4161"/>
                    <a:pt x="5613" y="4040"/>
                  </a:cubicBezTo>
                  <a:cubicBezTo>
                    <a:pt x="5915" y="3919"/>
                    <a:pt x="6202" y="3782"/>
                    <a:pt x="6490" y="3616"/>
                  </a:cubicBezTo>
                  <a:lnTo>
                    <a:pt x="6490" y="3631"/>
                  </a:lnTo>
                  <a:cubicBezTo>
                    <a:pt x="6732" y="3495"/>
                    <a:pt x="6958" y="3344"/>
                    <a:pt x="7186" y="3177"/>
                  </a:cubicBezTo>
                  <a:cubicBezTo>
                    <a:pt x="7216" y="3162"/>
                    <a:pt x="7247" y="3147"/>
                    <a:pt x="7261" y="3132"/>
                  </a:cubicBezTo>
                  <a:cubicBezTo>
                    <a:pt x="7095" y="2285"/>
                    <a:pt x="6944" y="1438"/>
                    <a:pt x="6807" y="530"/>
                  </a:cubicBezTo>
                  <a:cubicBezTo>
                    <a:pt x="6793" y="440"/>
                    <a:pt x="6777" y="333"/>
                    <a:pt x="6762" y="228"/>
                  </a:cubicBezTo>
                  <a:lnTo>
                    <a:pt x="6747" y="91"/>
                  </a:lnTo>
                  <a:lnTo>
                    <a:pt x="6747" y="61"/>
                  </a:lnTo>
                  <a:cubicBezTo>
                    <a:pt x="6747" y="31"/>
                    <a:pt x="6732" y="16"/>
                    <a:pt x="6732" y="0"/>
                  </a:cubicBezTo>
                  <a:close/>
                  <a:moveTo>
                    <a:pt x="2527" y="4584"/>
                  </a:moveTo>
                  <a:lnTo>
                    <a:pt x="2527" y="4584"/>
                  </a:lnTo>
                  <a:cubicBezTo>
                    <a:pt x="2522" y="4584"/>
                    <a:pt x="2516" y="4584"/>
                    <a:pt x="2511" y="4584"/>
                  </a:cubicBezTo>
                  <a:lnTo>
                    <a:pt x="2527" y="4584"/>
                  </a:lnTo>
                  <a:cubicBezTo>
                    <a:pt x="2527" y="4584"/>
                    <a:pt x="2527" y="4584"/>
                    <a:pt x="2527" y="45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7" name="Google Shape;147;p10"/>
            <p:cNvSpPr/>
            <p:nvPr/>
          </p:nvSpPr>
          <p:spPr>
            <a:xfrm>
              <a:off x="5585145" y="3153760"/>
              <a:ext cx="260551" cy="235008"/>
            </a:xfrm>
            <a:custGeom>
              <a:avLst/>
              <a:gdLst/>
              <a:ahLst/>
              <a:cxnLst/>
              <a:rect l="l" t="t" r="r" b="b"/>
              <a:pathLst>
                <a:path w="8487" h="7655" extrusionOk="0">
                  <a:moveTo>
                    <a:pt x="5869" y="1"/>
                  </a:moveTo>
                  <a:cubicBezTo>
                    <a:pt x="5446" y="1"/>
                    <a:pt x="4978" y="61"/>
                    <a:pt x="4447" y="182"/>
                  </a:cubicBezTo>
                  <a:cubicBezTo>
                    <a:pt x="3979" y="289"/>
                    <a:pt x="3510" y="455"/>
                    <a:pt x="3041" y="652"/>
                  </a:cubicBezTo>
                  <a:cubicBezTo>
                    <a:pt x="2588" y="848"/>
                    <a:pt x="2164" y="1106"/>
                    <a:pt x="1771" y="1408"/>
                  </a:cubicBezTo>
                  <a:cubicBezTo>
                    <a:pt x="1331" y="1756"/>
                    <a:pt x="984" y="2134"/>
                    <a:pt x="712" y="2572"/>
                  </a:cubicBezTo>
                  <a:cubicBezTo>
                    <a:pt x="470" y="2951"/>
                    <a:pt x="288" y="3405"/>
                    <a:pt x="167" y="3904"/>
                  </a:cubicBezTo>
                  <a:cubicBezTo>
                    <a:pt x="61" y="4343"/>
                    <a:pt x="16" y="4827"/>
                    <a:pt x="0" y="5402"/>
                  </a:cubicBezTo>
                  <a:cubicBezTo>
                    <a:pt x="0" y="5946"/>
                    <a:pt x="46" y="6505"/>
                    <a:pt x="91" y="7020"/>
                  </a:cubicBezTo>
                  <a:cubicBezTo>
                    <a:pt x="107" y="7171"/>
                    <a:pt x="121" y="7308"/>
                    <a:pt x="152" y="7459"/>
                  </a:cubicBezTo>
                  <a:cubicBezTo>
                    <a:pt x="333" y="7489"/>
                    <a:pt x="515" y="7519"/>
                    <a:pt x="712" y="7550"/>
                  </a:cubicBezTo>
                  <a:cubicBezTo>
                    <a:pt x="1256" y="7625"/>
                    <a:pt x="1801" y="7655"/>
                    <a:pt x="2345" y="7655"/>
                  </a:cubicBezTo>
                  <a:cubicBezTo>
                    <a:pt x="2890" y="7655"/>
                    <a:pt x="3435" y="7625"/>
                    <a:pt x="3979" y="7550"/>
                  </a:cubicBezTo>
                  <a:lnTo>
                    <a:pt x="3933" y="7550"/>
                  </a:lnTo>
                  <a:cubicBezTo>
                    <a:pt x="4857" y="7429"/>
                    <a:pt x="5718" y="7201"/>
                    <a:pt x="6505" y="6868"/>
                  </a:cubicBezTo>
                  <a:cubicBezTo>
                    <a:pt x="7095" y="6612"/>
                    <a:pt x="7640" y="6309"/>
                    <a:pt x="8108" y="5946"/>
                  </a:cubicBezTo>
                  <a:cubicBezTo>
                    <a:pt x="8184" y="5886"/>
                    <a:pt x="8259" y="5825"/>
                    <a:pt x="8320" y="5765"/>
                  </a:cubicBezTo>
                  <a:lnTo>
                    <a:pt x="8336" y="5568"/>
                  </a:lnTo>
                  <a:lnTo>
                    <a:pt x="8336" y="5174"/>
                  </a:lnTo>
                  <a:cubicBezTo>
                    <a:pt x="8336" y="4978"/>
                    <a:pt x="8350" y="4781"/>
                    <a:pt x="8380" y="4494"/>
                  </a:cubicBezTo>
                  <a:lnTo>
                    <a:pt x="8396" y="4236"/>
                  </a:lnTo>
                  <a:lnTo>
                    <a:pt x="8396" y="4206"/>
                  </a:lnTo>
                  <a:lnTo>
                    <a:pt x="8396" y="4176"/>
                  </a:lnTo>
                  <a:cubicBezTo>
                    <a:pt x="8441" y="3768"/>
                    <a:pt x="8471" y="3314"/>
                    <a:pt x="8487" y="2875"/>
                  </a:cubicBezTo>
                  <a:cubicBezTo>
                    <a:pt x="8487" y="2603"/>
                    <a:pt x="8471" y="2330"/>
                    <a:pt x="8441" y="2074"/>
                  </a:cubicBezTo>
                  <a:cubicBezTo>
                    <a:pt x="8411" y="1771"/>
                    <a:pt x="8350" y="1544"/>
                    <a:pt x="8275" y="1332"/>
                  </a:cubicBezTo>
                  <a:cubicBezTo>
                    <a:pt x="8229" y="1227"/>
                    <a:pt x="8184" y="1120"/>
                    <a:pt x="8124" y="1015"/>
                  </a:cubicBezTo>
                  <a:cubicBezTo>
                    <a:pt x="8078" y="924"/>
                    <a:pt x="8003" y="834"/>
                    <a:pt x="7912" y="727"/>
                  </a:cubicBezTo>
                  <a:cubicBezTo>
                    <a:pt x="7761" y="561"/>
                    <a:pt x="7579" y="424"/>
                    <a:pt x="7368" y="319"/>
                  </a:cubicBezTo>
                  <a:cubicBezTo>
                    <a:pt x="6989" y="122"/>
                    <a:pt x="6535" y="17"/>
                    <a:pt x="59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8" name="Google Shape;148;p10"/>
            <p:cNvSpPr/>
            <p:nvPr/>
          </p:nvSpPr>
          <p:spPr>
            <a:xfrm>
              <a:off x="5600495" y="3411987"/>
              <a:ext cx="254503" cy="212720"/>
            </a:xfrm>
            <a:custGeom>
              <a:avLst/>
              <a:gdLst/>
              <a:ahLst/>
              <a:cxnLst/>
              <a:rect l="l" t="t" r="r" b="b"/>
              <a:pathLst>
                <a:path w="8290" h="6929" extrusionOk="0">
                  <a:moveTo>
                    <a:pt x="7850" y="0"/>
                  </a:moveTo>
                  <a:cubicBezTo>
                    <a:pt x="7366" y="363"/>
                    <a:pt x="6822" y="666"/>
                    <a:pt x="6216" y="893"/>
                  </a:cubicBezTo>
                  <a:cubicBezTo>
                    <a:pt x="5248" y="1241"/>
                    <a:pt x="4175" y="1438"/>
                    <a:pt x="2919" y="1468"/>
                  </a:cubicBezTo>
                  <a:lnTo>
                    <a:pt x="2481" y="1468"/>
                  </a:lnTo>
                  <a:cubicBezTo>
                    <a:pt x="1709" y="1468"/>
                    <a:pt x="908" y="1422"/>
                    <a:pt x="0" y="1301"/>
                  </a:cubicBezTo>
                  <a:lnTo>
                    <a:pt x="0" y="1301"/>
                  </a:lnTo>
                  <a:cubicBezTo>
                    <a:pt x="347" y="3116"/>
                    <a:pt x="892" y="4978"/>
                    <a:pt x="1618" y="6823"/>
                  </a:cubicBezTo>
                  <a:cubicBezTo>
                    <a:pt x="2148" y="6898"/>
                    <a:pt x="2662" y="6928"/>
                    <a:pt x="3177" y="6928"/>
                  </a:cubicBezTo>
                  <a:cubicBezTo>
                    <a:pt x="3630" y="6928"/>
                    <a:pt x="4084" y="6898"/>
                    <a:pt x="4522" y="6838"/>
                  </a:cubicBezTo>
                  <a:cubicBezTo>
                    <a:pt x="5218" y="6747"/>
                    <a:pt x="5869" y="6565"/>
                    <a:pt x="6459" y="6323"/>
                  </a:cubicBezTo>
                  <a:cubicBezTo>
                    <a:pt x="6912" y="6127"/>
                    <a:pt x="7336" y="5885"/>
                    <a:pt x="7715" y="5597"/>
                  </a:cubicBezTo>
                  <a:cubicBezTo>
                    <a:pt x="7911" y="5446"/>
                    <a:pt x="8108" y="5264"/>
                    <a:pt x="8289" y="5083"/>
                  </a:cubicBezTo>
                  <a:lnTo>
                    <a:pt x="8274" y="4992"/>
                  </a:lnTo>
                  <a:lnTo>
                    <a:pt x="8274" y="4962"/>
                  </a:lnTo>
                  <a:cubicBezTo>
                    <a:pt x="8078" y="3435"/>
                    <a:pt x="7941" y="1876"/>
                    <a:pt x="7880" y="333"/>
                  </a:cubicBezTo>
                  <a:lnTo>
                    <a:pt x="78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9" name="Google Shape;149;p10"/>
            <p:cNvSpPr/>
            <p:nvPr/>
          </p:nvSpPr>
          <p:spPr>
            <a:xfrm>
              <a:off x="5681730" y="3649767"/>
              <a:ext cx="261963" cy="257297"/>
            </a:xfrm>
            <a:custGeom>
              <a:avLst/>
              <a:gdLst/>
              <a:ahLst/>
              <a:cxnLst/>
              <a:rect l="l" t="t" r="r" b="b"/>
              <a:pathLst>
                <a:path w="8533" h="8381" extrusionOk="0">
                  <a:moveTo>
                    <a:pt x="6082" y="0"/>
                  </a:moveTo>
                  <a:cubicBezTo>
                    <a:pt x="5961" y="107"/>
                    <a:pt x="5825" y="197"/>
                    <a:pt x="5688" y="272"/>
                  </a:cubicBezTo>
                  <a:cubicBezTo>
                    <a:pt x="4841" y="802"/>
                    <a:pt x="3813" y="1150"/>
                    <a:pt x="2618" y="1331"/>
                  </a:cubicBezTo>
                  <a:cubicBezTo>
                    <a:pt x="2058" y="1408"/>
                    <a:pt x="1499" y="1452"/>
                    <a:pt x="954" y="1452"/>
                  </a:cubicBezTo>
                  <a:cubicBezTo>
                    <a:pt x="636" y="1452"/>
                    <a:pt x="319" y="1438"/>
                    <a:pt x="1" y="1408"/>
                  </a:cubicBezTo>
                  <a:lnTo>
                    <a:pt x="1" y="1408"/>
                  </a:lnTo>
                  <a:cubicBezTo>
                    <a:pt x="500" y="2481"/>
                    <a:pt x="1075" y="3556"/>
                    <a:pt x="1695" y="4599"/>
                  </a:cubicBezTo>
                  <a:cubicBezTo>
                    <a:pt x="1695" y="4599"/>
                    <a:pt x="1680" y="4614"/>
                    <a:pt x="1680" y="4629"/>
                  </a:cubicBezTo>
                  <a:cubicBezTo>
                    <a:pt x="1680" y="4689"/>
                    <a:pt x="1711" y="4720"/>
                    <a:pt x="1741" y="4766"/>
                  </a:cubicBezTo>
                  <a:cubicBezTo>
                    <a:pt x="1771" y="4796"/>
                    <a:pt x="1801" y="4841"/>
                    <a:pt x="1832" y="4871"/>
                  </a:cubicBezTo>
                  <a:cubicBezTo>
                    <a:pt x="1892" y="4962"/>
                    <a:pt x="1967" y="5052"/>
                    <a:pt x="2028" y="5143"/>
                  </a:cubicBezTo>
                  <a:cubicBezTo>
                    <a:pt x="2421" y="5764"/>
                    <a:pt x="2830" y="6384"/>
                    <a:pt x="3238" y="6974"/>
                  </a:cubicBezTo>
                  <a:cubicBezTo>
                    <a:pt x="3284" y="7035"/>
                    <a:pt x="3314" y="7049"/>
                    <a:pt x="3359" y="7065"/>
                  </a:cubicBezTo>
                  <a:cubicBezTo>
                    <a:pt x="3374" y="7065"/>
                    <a:pt x="3389" y="7079"/>
                    <a:pt x="3405" y="7079"/>
                  </a:cubicBezTo>
                  <a:cubicBezTo>
                    <a:pt x="3435" y="7079"/>
                    <a:pt x="3465" y="7065"/>
                    <a:pt x="3495" y="7049"/>
                  </a:cubicBezTo>
                  <a:cubicBezTo>
                    <a:pt x="3737" y="7367"/>
                    <a:pt x="3994" y="7670"/>
                    <a:pt x="4297" y="7972"/>
                  </a:cubicBezTo>
                  <a:lnTo>
                    <a:pt x="4327" y="8003"/>
                  </a:lnTo>
                  <a:cubicBezTo>
                    <a:pt x="4464" y="7957"/>
                    <a:pt x="4599" y="7942"/>
                    <a:pt x="4750" y="7912"/>
                  </a:cubicBezTo>
                  <a:cubicBezTo>
                    <a:pt x="4857" y="7912"/>
                    <a:pt x="4948" y="7896"/>
                    <a:pt x="5023" y="7896"/>
                  </a:cubicBezTo>
                  <a:cubicBezTo>
                    <a:pt x="5174" y="7896"/>
                    <a:pt x="5325" y="7927"/>
                    <a:pt x="5476" y="7957"/>
                  </a:cubicBezTo>
                  <a:cubicBezTo>
                    <a:pt x="5764" y="8017"/>
                    <a:pt x="6021" y="8154"/>
                    <a:pt x="6218" y="8336"/>
                  </a:cubicBezTo>
                  <a:lnTo>
                    <a:pt x="6233" y="8380"/>
                  </a:lnTo>
                  <a:cubicBezTo>
                    <a:pt x="6249" y="8305"/>
                    <a:pt x="6263" y="8245"/>
                    <a:pt x="6279" y="8184"/>
                  </a:cubicBezTo>
                  <a:cubicBezTo>
                    <a:pt x="6309" y="8108"/>
                    <a:pt x="6339" y="8003"/>
                    <a:pt x="6414" y="7912"/>
                  </a:cubicBezTo>
                  <a:cubicBezTo>
                    <a:pt x="6521" y="7775"/>
                    <a:pt x="6626" y="7684"/>
                    <a:pt x="6747" y="7624"/>
                  </a:cubicBezTo>
                  <a:cubicBezTo>
                    <a:pt x="6808" y="7609"/>
                    <a:pt x="6884" y="7579"/>
                    <a:pt x="6959" y="7563"/>
                  </a:cubicBezTo>
                  <a:cubicBezTo>
                    <a:pt x="7019" y="7549"/>
                    <a:pt x="7080" y="7549"/>
                    <a:pt x="7140" y="7549"/>
                  </a:cubicBezTo>
                  <a:lnTo>
                    <a:pt x="7186" y="7549"/>
                  </a:lnTo>
                  <a:cubicBezTo>
                    <a:pt x="7368" y="7563"/>
                    <a:pt x="7534" y="7609"/>
                    <a:pt x="7715" y="7700"/>
                  </a:cubicBezTo>
                  <a:cubicBezTo>
                    <a:pt x="7731" y="7594"/>
                    <a:pt x="7745" y="7488"/>
                    <a:pt x="7761" y="7367"/>
                  </a:cubicBezTo>
                  <a:cubicBezTo>
                    <a:pt x="7791" y="7156"/>
                    <a:pt x="7791" y="6944"/>
                    <a:pt x="7776" y="6672"/>
                  </a:cubicBezTo>
                  <a:lnTo>
                    <a:pt x="7776" y="6672"/>
                  </a:lnTo>
                  <a:cubicBezTo>
                    <a:pt x="7852" y="6914"/>
                    <a:pt x="7973" y="7186"/>
                    <a:pt x="8154" y="7563"/>
                  </a:cubicBezTo>
                  <a:cubicBezTo>
                    <a:pt x="8185" y="7624"/>
                    <a:pt x="8260" y="7670"/>
                    <a:pt x="8320" y="7670"/>
                  </a:cubicBezTo>
                  <a:cubicBezTo>
                    <a:pt x="8351" y="7670"/>
                    <a:pt x="8397" y="7654"/>
                    <a:pt x="8411" y="7640"/>
                  </a:cubicBezTo>
                  <a:cubicBezTo>
                    <a:pt x="8502" y="7579"/>
                    <a:pt x="8532" y="7473"/>
                    <a:pt x="8487" y="7382"/>
                  </a:cubicBezTo>
                  <a:cubicBezTo>
                    <a:pt x="8306" y="7019"/>
                    <a:pt x="8139" y="6656"/>
                    <a:pt x="7987" y="6293"/>
                  </a:cubicBezTo>
                  <a:lnTo>
                    <a:pt x="7973" y="6339"/>
                  </a:lnTo>
                  <a:lnTo>
                    <a:pt x="7897" y="6097"/>
                  </a:lnTo>
                  <a:cubicBezTo>
                    <a:pt x="7806" y="5839"/>
                    <a:pt x="7701" y="5597"/>
                    <a:pt x="7594" y="5325"/>
                  </a:cubicBezTo>
                  <a:lnTo>
                    <a:pt x="7594" y="5280"/>
                  </a:lnTo>
                  <a:lnTo>
                    <a:pt x="7594" y="5250"/>
                  </a:lnTo>
                  <a:cubicBezTo>
                    <a:pt x="7580" y="5189"/>
                    <a:pt x="7580" y="5159"/>
                    <a:pt x="7534" y="5113"/>
                  </a:cubicBezTo>
                  <a:lnTo>
                    <a:pt x="7519" y="5098"/>
                  </a:lnTo>
                  <a:cubicBezTo>
                    <a:pt x="6929" y="3495"/>
                    <a:pt x="6460" y="1831"/>
                    <a:pt x="60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0" name="Google Shape;150;p10"/>
            <p:cNvSpPr/>
            <p:nvPr/>
          </p:nvSpPr>
          <p:spPr>
            <a:xfrm>
              <a:off x="5669204" y="3617746"/>
              <a:ext cx="196449" cy="62689"/>
            </a:xfrm>
            <a:custGeom>
              <a:avLst/>
              <a:gdLst/>
              <a:ahLst/>
              <a:cxnLst/>
              <a:rect l="l" t="t" r="r" b="b"/>
              <a:pathLst>
                <a:path w="6399" h="2042" extrusionOk="0">
                  <a:moveTo>
                    <a:pt x="6293" y="0"/>
                  </a:moveTo>
                  <a:cubicBezTo>
                    <a:pt x="6051" y="212"/>
                    <a:pt x="5779" y="393"/>
                    <a:pt x="5477" y="559"/>
                  </a:cubicBezTo>
                  <a:cubicBezTo>
                    <a:pt x="4630" y="1029"/>
                    <a:pt x="3631" y="1346"/>
                    <a:pt x="2512" y="1513"/>
                  </a:cubicBezTo>
                  <a:cubicBezTo>
                    <a:pt x="1982" y="1573"/>
                    <a:pt x="1467" y="1618"/>
                    <a:pt x="999" y="1618"/>
                  </a:cubicBezTo>
                  <a:cubicBezTo>
                    <a:pt x="651" y="1618"/>
                    <a:pt x="318" y="1603"/>
                    <a:pt x="1" y="1557"/>
                  </a:cubicBezTo>
                  <a:lnTo>
                    <a:pt x="1" y="1557"/>
                  </a:lnTo>
                  <a:cubicBezTo>
                    <a:pt x="46" y="1694"/>
                    <a:pt x="106" y="1830"/>
                    <a:pt x="167" y="1966"/>
                  </a:cubicBezTo>
                  <a:cubicBezTo>
                    <a:pt x="545" y="2011"/>
                    <a:pt x="939" y="2042"/>
                    <a:pt x="1362" y="2042"/>
                  </a:cubicBezTo>
                  <a:cubicBezTo>
                    <a:pt x="1830" y="2042"/>
                    <a:pt x="2315" y="2011"/>
                    <a:pt x="2799" y="1951"/>
                  </a:cubicBezTo>
                  <a:cubicBezTo>
                    <a:pt x="3615" y="1830"/>
                    <a:pt x="4357" y="1634"/>
                    <a:pt x="5023" y="1361"/>
                  </a:cubicBezTo>
                  <a:cubicBezTo>
                    <a:pt x="5491" y="1164"/>
                    <a:pt x="5900" y="922"/>
                    <a:pt x="6263" y="650"/>
                  </a:cubicBezTo>
                  <a:cubicBezTo>
                    <a:pt x="6308" y="620"/>
                    <a:pt x="6354" y="575"/>
                    <a:pt x="6399" y="545"/>
                  </a:cubicBezTo>
                  <a:lnTo>
                    <a:pt x="6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1" name="Google Shape;151;p10"/>
            <p:cNvSpPr/>
            <p:nvPr/>
          </p:nvSpPr>
          <p:spPr>
            <a:xfrm>
              <a:off x="5656217" y="3585234"/>
              <a:ext cx="203879" cy="68277"/>
            </a:xfrm>
            <a:custGeom>
              <a:avLst/>
              <a:gdLst/>
              <a:ahLst/>
              <a:cxnLst/>
              <a:rect l="l" t="t" r="r" b="b"/>
              <a:pathLst>
                <a:path w="6641" h="2224" extrusionOk="0">
                  <a:moveTo>
                    <a:pt x="6549" y="0"/>
                  </a:moveTo>
                  <a:cubicBezTo>
                    <a:pt x="6368" y="166"/>
                    <a:pt x="6172" y="317"/>
                    <a:pt x="5975" y="454"/>
                  </a:cubicBezTo>
                  <a:cubicBezTo>
                    <a:pt x="5143" y="1043"/>
                    <a:pt x="4084" y="1452"/>
                    <a:pt x="2905" y="1618"/>
                  </a:cubicBezTo>
                  <a:cubicBezTo>
                    <a:pt x="2390" y="1694"/>
                    <a:pt x="1876" y="1739"/>
                    <a:pt x="1362" y="1739"/>
                  </a:cubicBezTo>
                  <a:lnTo>
                    <a:pt x="1210" y="1739"/>
                  </a:lnTo>
                  <a:cubicBezTo>
                    <a:pt x="832" y="1725"/>
                    <a:pt x="424" y="1709"/>
                    <a:pt x="0" y="1664"/>
                  </a:cubicBezTo>
                  <a:lnTo>
                    <a:pt x="0" y="1664"/>
                  </a:lnTo>
                  <a:cubicBezTo>
                    <a:pt x="61" y="1815"/>
                    <a:pt x="136" y="1967"/>
                    <a:pt x="196" y="2132"/>
                  </a:cubicBezTo>
                  <a:cubicBezTo>
                    <a:pt x="242" y="2132"/>
                    <a:pt x="287" y="2148"/>
                    <a:pt x="333" y="2148"/>
                  </a:cubicBezTo>
                  <a:lnTo>
                    <a:pt x="378" y="2163"/>
                  </a:lnTo>
                  <a:cubicBezTo>
                    <a:pt x="711" y="2209"/>
                    <a:pt x="1074" y="2223"/>
                    <a:pt x="1437" y="2223"/>
                  </a:cubicBezTo>
                  <a:cubicBezTo>
                    <a:pt x="1860" y="2223"/>
                    <a:pt x="2299" y="2193"/>
                    <a:pt x="2768" y="2132"/>
                  </a:cubicBezTo>
                  <a:cubicBezTo>
                    <a:pt x="3600" y="2027"/>
                    <a:pt x="4357" y="1815"/>
                    <a:pt x="5053" y="1527"/>
                  </a:cubicBezTo>
                  <a:cubicBezTo>
                    <a:pt x="5521" y="1331"/>
                    <a:pt x="5930" y="1104"/>
                    <a:pt x="6277" y="832"/>
                  </a:cubicBezTo>
                  <a:cubicBezTo>
                    <a:pt x="6414" y="726"/>
                    <a:pt x="6535" y="635"/>
                    <a:pt x="6640" y="514"/>
                  </a:cubicBezTo>
                  <a:lnTo>
                    <a:pt x="6595" y="272"/>
                  </a:lnTo>
                  <a:lnTo>
                    <a:pt x="656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2" name="Google Shape;152;p10"/>
            <p:cNvSpPr/>
            <p:nvPr/>
          </p:nvSpPr>
          <p:spPr>
            <a:xfrm>
              <a:off x="5595368" y="3380887"/>
              <a:ext cx="245692" cy="62260"/>
            </a:xfrm>
            <a:custGeom>
              <a:avLst/>
              <a:gdLst/>
              <a:ahLst/>
              <a:cxnLst/>
              <a:rect l="l" t="t" r="r" b="b"/>
              <a:pathLst>
                <a:path w="8003" h="2028" extrusionOk="0">
                  <a:moveTo>
                    <a:pt x="8003" y="0"/>
                  </a:moveTo>
                  <a:cubicBezTo>
                    <a:pt x="7579" y="273"/>
                    <a:pt x="7156" y="515"/>
                    <a:pt x="6732" y="696"/>
                  </a:cubicBezTo>
                  <a:cubicBezTo>
                    <a:pt x="6172" y="953"/>
                    <a:pt x="5597" y="1150"/>
                    <a:pt x="5022" y="1286"/>
                  </a:cubicBezTo>
                  <a:cubicBezTo>
                    <a:pt x="4447" y="1407"/>
                    <a:pt x="3858" y="1497"/>
                    <a:pt x="3237" y="1528"/>
                  </a:cubicBezTo>
                  <a:cubicBezTo>
                    <a:pt x="2965" y="1543"/>
                    <a:pt x="2678" y="1558"/>
                    <a:pt x="2390" y="1558"/>
                  </a:cubicBezTo>
                  <a:cubicBezTo>
                    <a:pt x="1680" y="1558"/>
                    <a:pt x="893" y="1513"/>
                    <a:pt x="0" y="1407"/>
                  </a:cubicBezTo>
                  <a:lnTo>
                    <a:pt x="0" y="1407"/>
                  </a:lnTo>
                  <a:lnTo>
                    <a:pt x="16" y="1497"/>
                  </a:lnTo>
                  <a:lnTo>
                    <a:pt x="30" y="1588"/>
                  </a:lnTo>
                  <a:lnTo>
                    <a:pt x="76" y="1846"/>
                  </a:lnTo>
                  <a:cubicBezTo>
                    <a:pt x="1014" y="1981"/>
                    <a:pt x="1845" y="2027"/>
                    <a:pt x="2618" y="2027"/>
                  </a:cubicBezTo>
                  <a:cubicBezTo>
                    <a:pt x="3237" y="2027"/>
                    <a:pt x="3828" y="1997"/>
                    <a:pt x="4387" y="1921"/>
                  </a:cubicBezTo>
                  <a:cubicBezTo>
                    <a:pt x="5173" y="1816"/>
                    <a:pt x="5869" y="1634"/>
                    <a:pt x="6520" y="1362"/>
                  </a:cubicBezTo>
                  <a:cubicBezTo>
                    <a:pt x="7004" y="1150"/>
                    <a:pt x="7428" y="908"/>
                    <a:pt x="7821" y="606"/>
                  </a:cubicBezTo>
                  <a:cubicBezTo>
                    <a:pt x="7882" y="560"/>
                    <a:pt x="7942" y="499"/>
                    <a:pt x="8003" y="454"/>
                  </a:cubicBezTo>
                  <a:lnTo>
                    <a:pt x="800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3" name="Google Shape;153;p10"/>
            <p:cNvSpPr/>
            <p:nvPr/>
          </p:nvSpPr>
          <p:spPr>
            <a:xfrm>
              <a:off x="5591653" y="3348835"/>
              <a:ext cx="248916" cy="65974"/>
            </a:xfrm>
            <a:custGeom>
              <a:avLst/>
              <a:gdLst/>
              <a:ahLst/>
              <a:cxnLst/>
              <a:rect l="l" t="t" r="r" b="b"/>
              <a:pathLst>
                <a:path w="8108" h="2149" extrusionOk="0">
                  <a:moveTo>
                    <a:pt x="8108" y="0"/>
                  </a:moveTo>
                  <a:cubicBezTo>
                    <a:pt x="7563" y="393"/>
                    <a:pt x="6944" y="742"/>
                    <a:pt x="6262" y="1014"/>
                  </a:cubicBezTo>
                  <a:cubicBezTo>
                    <a:pt x="5234" y="1422"/>
                    <a:pt x="4100" y="1664"/>
                    <a:pt x="2874" y="1740"/>
                  </a:cubicBezTo>
                  <a:cubicBezTo>
                    <a:pt x="2632" y="1755"/>
                    <a:pt x="2376" y="1755"/>
                    <a:pt x="2133" y="1755"/>
                  </a:cubicBezTo>
                  <a:cubicBezTo>
                    <a:pt x="1422" y="1755"/>
                    <a:pt x="696" y="1694"/>
                    <a:pt x="0" y="1573"/>
                  </a:cubicBezTo>
                  <a:lnTo>
                    <a:pt x="0" y="1573"/>
                  </a:lnTo>
                  <a:lnTo>
                    <a:pt x="46" y="1982"/>
                  </a:lnTo>
                  <a:cubicBezTo>
                    <a:pt x="954" y="2088"/>
                    <a:pt x="1755" y="2148"/>
                    <a:pt x="2497" y="2148"/>
                  </a:cubicBezTo>
                  <a:cubicBezTo>
                    <a:pt x="3071" y="2148"/>
                    <a:pt x="3600" y="2118"/>
                    <a:pt x="4130" y="2043"/>
                  </a:cubicBezTo>
                  <a:cubicBezTo>
                    <a:pt x="4962" y="1936"/>
                    <a:pt x="5748" y="1725"/>
                    <a:pt x="6474" y="1422"/>
                  </a:cubicBezTo>
                  <a:cubicBezTo>
                    <a:pt x="7049" y="1180"/>
                    <a:pt x="7594" y="863"/>
                    <a:pt x="8108" y="500"/>
                  </a:cubicBezTo>
                  <a:lnTo>
                    <a:pt x="8108" y="16"/>
                  </a:lnTo>
                  <a:lnTo>
                    <a:pt x="81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4" name="Google Shape;154;p10"/>
            <p:cNvSpPr/>
            <p:nvPr/>
          </p:nvSpPr>
          <p:spPr>
            <a:xfrm>
              <a:off x="5623705" y="3177861"/>
              <a:ext cx="195528" cy="112331"/>
            </a:xfrm>
            <a:custGeom>
              <a:avLst/>
              <a:gdLst/>
              <a:ahLst/>
              <a:cxnLst/>
              <a:rect l="l" t="t" r="r" b="b"/>
              <a:pathLst>
                <a:path w="6369" h="3659" extrusionOk="0">
                  <a:moveTo>
                    <a:pt x="4187" y="0"/>
                  </a:moveTo>
                  <a:cubicBezTo>
                    <a:pt x="3724" y="0"/>
                    <a:pt x="3213" y="74"/>
                    <a:pt x="2693" y="230"/>
                  </a:cubicBezTo>
                  <a:cubicBezTo>
                    <a:pt x="1089" y="729"/>
                    <a:pt x="0" y="1848"/>
                    <a:pt x="273" y="2725"/>
                  </a:cubicBezTo>
                  <a:cubicBezTo>
                    <a:pt x="457" y="3320"/>
                    <a:pt x="1219" y="3658"/>
                    <a:pt x="2190" y="3658"/>
                  </a:cubicBezTo>
                  <a:cubicBezTo>
                    <a:pt x="2651" y="3658"/>
                    <a:pt x="3159" y="3582"/>
                    <a:pt x="3676" y="3421"/>
                  </a:cubicBezTo>
                  <a:cubicBezTo>
                    <a:pt x="5295" y="2923"/>
                    <a:pt x="6368" y="1818"/>
                    <a:pt x="6096" y="926"/>
                  </a:cubicBezTo>
                  <a:cubicBezTo>
                    <a:pt x="5922" y="331"/>
                    <a:pt x="5162" y="0"/>
                    <a:pt x="41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5" name="Google Shape;155;p10"/>
            <p:cNvSpPr/>
            <p:nvPr/>
          </p:nvSpPr>
          <p:spPr>
            <a:xfrm>
              <a:off x="5577715" y="3758910"/>
              <a:ext cx="615351" cy="588887"/>
            </a:xfrm>
            <a:custGeom>
              <a:avLst/>
              <a:gdLst/>
              <a:ahLst/>
              <a:cxnLst/>
              <a:rect l="l" t="t" r="r" b="b"/>
              <a:pathLst>
                <a:path w="20044" h="19182" extrusionOk="0">
                  <a:moveTo>
                    <a:pt x="16684" y="6234"/>
                  </a:moveTo>
                  <a:cubicBezTo>
                    <a:pt x="16654" y="6279"/>
                    <a:pt x="16625" y="6324"/>
                    <a:pt x="16595" y="6354"/>
                  </a:cubicBezTo>
                  <a:lnTo>
                    <a:pt x="16579" y="6368"/>
                  </a:lnTo>
                  <a:cubicBezTo>
                    <a:pt x="16624" y="6324"/>
                    <a:pt x="16654" y="6279"/>
                    <a:pt x="16684" y="6234"/>
                  </a:cubicBezTo>
                  <a:close/>
                  <a:moveTo>
                    <a:pt x="10574" y="3994"/>
                  </a:moveTo>
                  <a:cubicBezTo>
                    <a:pt x="10877" y="4008"/>
                    <a:pt x="11179" y="4145"/>
                    <a:pt x="11436" y="4372"/>
                  </a:cubicBezTo>
                  <a:cubicBezTo>
                    <a:pt x="11466" y="4402"/>
                    <a:pt x="11482" y="4417"/>
                    <a:pt x="11496" y="4448"/>
                  </a:cubicBezTo>
                  <a:lnTo>
                    <a:pt x="11557" y="4448"/>
                  </a:lnTo>
                  <a:cubicBezTo>
                    <a:pt x="11648" y="4448"/>
                    <a:pt x="11769" y="4448"/>
                    <a:pt x="11890" y="4478"/>
                  </a:cubicBezTo>
                  <a:cubicBezTo>
                    <a:pt x="12344" y="4553"/>
                    <a:pt x="12797" y="4781"/>
                    <a:pt x="13191" y="5128"/>
                  </a:cubicBezTo>
                  <a:cubicBezTo>
                    <a:pt x="13509" y="5416"/>
                    <a:pt x="13765" y="5763"/>
                    <a:pt x="13917" y="6112"/>
                  </a:cubicBezTo>
                  <a:cubicBezTo>
                    <a:pt x="13977" y="6112"/>
                    <a:pt x="14038" y="6096"/>
                    <a:pt x="14114" y="6096"/>
                  </a:cubicBezTo>
                  <a:cubicBezTo>
                    <a:pt x="14250" y="6096"/>
                    <a:pt x="14386" y="6126"/>
                    <a:pt x="14507" y="6187"/>
                  </a:cubicBezTo>
                  <a:cubicBezTo>
                    <a:pt x="14703" y="6277"/>
                    <a:pt x="14885" y="6475"/>
                    <a:pt x="14991" y="6701"/>
                  </a:cubicBezTo>
                  <a:cubicBezTo>
                    <a:pt x="15097" y="6959"/>
                    <a:pt x="15157" y="7231"/>
                    <a:pt x="15157" y="7518"/>
                  </a:cubicBezTo>
                  <a:cubicBezTo>
                    <a:pt x="15157" y="7806"/>
                    <a:pt x="15097" y="8062"/>
                    <a:pt x="14976" y="8290"/>
                  </a:cubicBezTo>
                  <a:cubicBezTo>
                    <a:pt x="14945" y="8365"/>
                    <a:pt x="14885" y="8456"/>
                    <a:pt x="14794" y="8546"/>
                  </a:cubicBezTo>
                  <a:cubicBezTo>
                    <a:pt x="14945" y="8667"/>
                    <a:pt x="15066" y="8819"/>
                    <a:pt x="15173" y="8970"/>
                  </a:cubicBezTo>
                  <a:cubicBezTo>
                    <a:pt x="15399" y="9288"/>
                    <a:pt x="15536" y="9666"/>
                    <a:pt x="15596" y="10105"/>
                  </a:cubicBezTo>
                  <a:cubicBezTo>
                    <a:pt x="15641" y="10513"/>
                    <a:pt x="15611" y="10936"/>
                    <a:pt x="15520" y="11345"/>
                  </a:cubicBezTo>
                  <a:cubicBezTo>
                    <a:pt x="15490" y="11451"/>
                    <a:pt x="15460" y="11557"/>
                    <a:pt x="15415" y="11678"/>
                  </a:cubicBezTo>
                  <a:cubicBezTo>
                    <a:pt x="15460" y="11935"/>
                    <a:pt x="15445" y="12193"/>
                    <a:pt x="15369" y="12419"/>
                  </a:cubicBezTo>
                  <a:cubicBezTo>
                    <a:pt x="15294" y="12691"/>
                    <a:pt x="15157" y="12919"/>
                    <a:pt x="14976" y="13084"/>
                  </a:cubicBezTo>
                  <a:cubicBezTo>
                    <a:pt x="14780" y="13266"/>
                    <a:pt x="14538" y="13403"/>
                    <a:pt x="14280" y="13463"/>
                  </a:cubicBezTo>
                  <a:lnTo>
                    <a:pt x="14235" y="13463"/>
                  </a:lnTo>
                  <a:cubicBezTo>
                    <a:pt x="14144" y="13463"/>
                    <a:pt x="14084" y="13403"/>
                    <a:pt x="14054" y="13326"/>
                  </a:cubicBezTo>
                  <a:cubicBezTo>
                    <a:pt x="14038" y="13266"/>
                    <a:pt x="14054" y="13205"/>
                    <a:pt x="14098" y="13175"/>
                  </a:cubicBezTo>
                  <a:lnTo>
                    <a:pt x="14098" y="13175"/>
                  </a:lnTo>
                  <a:cubicBezTo>
                    <a:pt x="13947" y="13236"/>
                    <a:pt x="13765" y="13282"/>
                    <a:pt x="13584" y="13296"/>
                  </a:cubicBezTo>
                  <a:lnTo>
                    <a:pt x="13463" y="13296"/>
                  </a:lnTo>
                  <a:cubicBezTo>
                    <a:pt x="13358" y="13296"/>
                    <a:pt x="13267" y="13282"/>
                    <a:pt x="13221" y="13251"/>
                  </a:cubicBezTo>
                  <a:lnTo>
                    <a:pt x="13221" y="13251"/>
                  </a:lnTo>
                  <a:cubicBezTo>
                    <a:pt x="13237" y="13447"/>
                    <a:pt x="13237" y="13645"/>
                    <a:pt x="13191" y="13841"/>
                  </a:cubicBezTo>
                  <a:cubicBezTo>
                    <a:pt x="13116" y="14250"/>
                    <a:pt x="12874" y="14643"/>
                    <a:pt x="12511" y="14946"/>
                  </a:cubicBezTo>
                  <a:cubicBezTo>
                    <a:pt x="12148" y="15248"/>
                    <a:pt x="11724" y="15444"/>
                    <a:pt x="11285" y="15520"/>
                  </a:cubicBezTo>
                  <a:cubicBezTo>
                    <a:pt x="11133" y="15551"/>
                    <a:pt x="10998" y="15565"/>
                    <a:pt x="10877" y="15565"/>
                  </a:cubicBezTo>
                  <a:cubicBezTo>
                    <a:pt x="10801" y="15595"/>
                    <a:pt x="10726" y="15611"/>
                    <a:pt x="10635" y="15626"/>
                  </a:cubicBezTo>
                  <a:cubicBezTo>
                    <a:pt x="10528" y="15641"/>
                    <a:pt x="10438" y="15641"/>
                    <a:pt x="10347" y="15641"/>
                  </a:cubicBezTo>
                  <a:cubicBezTo>
                    <a:pt x="10075" y="15641"/>
                    <a:pt x="9802" y="15595"/>
                    <a:pt x="9546" y="15505"/>
                  </a:cubicBezTo>
                  <a:cubicBezTo>
                    <a:pt x="9243" y="15384"/>
                    <a:pt x="8985" y="15232"/>
                    <a:pt x="8789" y="15067"/>
                  </a:cubicBezTo>
                  <a:cubicBezTo>
                    <a:pt x="8729" y="15081"/>
                    <a:pt x="8699" y="15111"/>
                    <a:pt x="8653" y="15142"/>
                  </a:cubicBezTo>
                  <a:cubicBezTo>
                    <a:pt x="8532" y="15202"/>
                    <a:pt x="8426" y="15232"/>
                    <a:pt x="8320" y="15263"/>
                  </a:cubicBezTo>
                  <a:cubicBezTo>
                    <a:pt x="8169" y="15293"/>
                    <a:pt x="8033" y="15323"/>
                    <a:pt x="7882" y="15323"/>
                  </a:cubicBezTo>
                  <a:cubicBezTo>
                    <a:pt x="7821" y="15323"/>
                    <a:pt x="7745" y="15309"/>
                    <a:pt x="7640" y="15309"/>
                  </a:cubicBezTo>
                  <a:cubicBezTo>
                    <a:pt x="7186" y="15248"/>
                    <a:pt x="6747" y="15036"/>
                    <a:pt x="6369" y="14704"/>
                  </a:cubicBezTo>
                  <a:cubicBezTo>
                    <a:pt x="5990" y="14355"/>
                    <a:pt x="5718" y="13932"/>
                    <a:pt x="5583" y="13493"/>
                  </a:cubicBezTo>
                  <a:cubicBezTo>
                    <a:pt x="5522" y="13282"/>
                    <a:pt x="5492" y="13070"/>
                    <a:pt x="5506" y="12888"/>
                  </a:cubicBezTo>
                  <a:cubicBezTo>
                    <a:pt x="5371" y="12858"/>
                    <a:pt x="5250" y="12812"/>
                    <a:pt x="5143" y="12721"/>
                  </a:cubicBezTo>
                  <a:cubicBezTo>
                    <a:pt x="5008" y="12631"/>
                    <a:pt x="4887" y="12510"/>
                    <a:pt x="4780" y="12374"/>
                  </a:cubicBezTo>
                  <a:cubicBezTo>
                    <a:pt x="4689" y="12253"/>
                    <a:pt x="4614" y="12102"/>
                    <a:pt x="4538" y="11935"/>
                  </a:cubicBezTo>
                  <a:cubicBezTo>
                    <a:pt x="4478" y="11769"/>
                    <a:pt x="4433" y="11602"/>
                    <a:pt x="4403" y="11436"/>
                  </a:cubicBezTo>
                  <a:cubicBezTo>
                    <a:pt x="4387" y="11390"/>
                    <a:pt x="4372" y="11330"/>
                    <a:pt x="4372" y="11269"/>
                  </a:cubicBezTo>
                  <a:cubicBezTo>
                    <a:pt x="4251" y="11073"/>
                    <a:pt x="4145" y="10831"/>
                    <a:pt x="4070" y="10589"/>
                  </a:cubicBezTo>
                  <a:cubicBezTo>
                    <a:pt x="3963" y="10210"/>
                    <a:pt x="3919" y="9803"/>
                    <a:pt x="3949" y="9424"/>
                  </a:cubicBezTo>
                  <a:cubicBezTo>
                    <a:pt x="3979" y="9000"/>
                    <a:pt x="4070" y="8637"/>
                    <a:pt x="4221" y="8335"/>
                  </a:cubicBezTo>
                  <a:cubicBezTo>
                    <a:pt x="4387" y="7987"/>
                    <a:pt x="4614" y="7730"/>
                    <a:pt x="4887" y="7578"/>
                  </a:cubicBezTo>
                  <a:cubicBezTo>
                    <a:pt x="4932" y="7548"/>
                    <a:pt x="4977" y="7534"/>
                    <a:pt x="5022" y="7518"/>
                  </a:cubicBezTo>
                  <a:cubicBezTo>
                    <a:pt x="5008" y="7413"/>
                    <a:pt x="4992" y="7322"/>
                    <a:pt x="4992" y="7215"/>
                  </a:cubicBezTo>
                  <a:cubicBezTo>
                    <a:pt x="5008" y="6852"/>
                    <a:pt x="5099" y="6505"/>
                    <a:pt x="5280" y="6233"/>
                  </a:cubicBezTo>
                  <a:cubicBezTo>
                    <a:pt x="5462" y="5930"/>
                    <a:pt x="5718" y="5718"/>
                    <a:pt x="6006" y="5612"/>
                  </a:cubicBezTo>
                  <a:lnTo>
                    <a:pt x="6142" y="5430"/>
                  </a:lnTo>
                  <a:cubicBezTo>
                    <a:pt x="6474" y="5053"/>
                    <a:pt x="6898" y="4750"/>
                    <a:pt x="7398" y="4553"/>
                  </a:cubicBezTo>
                  <a:cubicBezTo>
                    <a:pt x="7640" y="4462"/>
                    <a:pt x="7882" y="4387"/>
                    <a:pt x="8138" y="4357"/>
                  </a:cubicBezTo>
                  <a:cubicBezTo>
                    <a:pt x="8245" y="4357"/>
                    <a:pt x="8336" y="4341"/>
                    <a:pt x="8411" y="4341"/>
                  </a:cubicBezTo>
                  <a:cubicBezTo>
                    <a:pt x="8562" y="4341"/>
                    <a:pt x="8713" y="4372"/>
                    <a:pt x="8864" y="4402"/>
                  </a:cubicBezTo>
                  <a:cubicBezTo>
                    <a:pt x="9152" y="4462"/>
                    <a:pt x="9409" y="4599"/>
                    <a:pt x="9606" y="4781"/>
                  </a:cubicBezTo>
                  <a:lnTo>
                    <a:pt x="9621" y="4825"/>
                  </a:lnTo>
                  <a:cubicBezTo>
                    <a:pt x="9637" y="4750"/>
                    <a:pt x="9651" y="4690"/>
                    <a:pt x="9667" y="4629"/>
                  </a:cubicBezTo>
                  <a:cubicBezTo>
                    <a:pt x="9697" y="4553"/>
                    <a:pt x="9727" y="4448"/>
                    <a:pt x="9802" y="4357"/>
                  </a:cubicBezTo>
                  <a:cubicBezTo>
                    <a:pt x="9909" y="4220"/>
                    <a:pt x="10014" y="4129"/>
                    <a:pt x="10135" y="4069"/>
                  </a:cubicBezTo>
                  <a:cubicBezTo>
                    <a:pt x="10196" y="4054"/>
                    <a:pt x="10272" y="4024"/>
                    <a:pt x="10347" y="4008"/>
                  </a:cubicBezTo>
                  <a:cubicBezTo>
                    <a:pt x="10407" y="3994"/>
                    <a:pt x="10468" y="3994"/>
                    <a:pt x="10528" y="3994"/>
                  </a:cubicBezTo>
                  <a:close/>
                  <a:moveTo>
                    <a:pt x="7654" y="1"/>
                  </a:moveTo>
                  <a:cubicBezTo>
                    <a:pt x="7503" y="1"/>
                    <a:pt x="7352" y="1"/>
                    <a:pt x="7201" y="15"/>
                  </a:cubicBezTo>
                  <a:cubicBezTo>
                    <a:pt x="6777" y="76"/>
                    <a:pt x="6353" y="182"/>
                    <a:pt x="5946" y="348"/>
                  </a:cubicBezTo>
                  <a:cubicBezTo>
                    <a:pt x="5099" y="681"/>
                    <a:pt x="4357" y="1195"/>
                    <a:pt x="3812" y="1846"/>
                  </a:cubicBezTo>
                  <a:cubicBezTo>
                    <a:pt x="3223" y="2526"/>
                    <a:pt x="2905" y="3313"/>
                    <a:pt x="2935" y="4069"/>
                  </a:cubicBezTo>
                  <a:cubicBezTo>
                    <a:pt x="2935" y="4462"/>
                    <a:pt x="3041" y="4841"/>
                    <a:pt x="3223" y="5219"/>
                  </a:cubicBezTo>
                  <a:cubicBezTo>
                    <a:pt x="3132" y="5204"/>
                    <a:pt x="3026" y="5204"/>
                    <a:pt x="2935" y="5188"/>
                  </a:cubicBezTo>
                  <a:lnTo>
                    <a:pt x="2890" y="5188"/>
                  </a:lnTo>
                  <a:cubicBezTo>
                    <a:pt x="2753" y="5188"/>
                    <a:pt x="2618" y="5204"/>
                    <a:pt x="2451" y="5234"/>
                  </a:cubicBezTo>
                  <a:cubicBezTo>
                    <a:pt x="2178" y="5279"/>
                    <a:pt x="1906" y="5370"/>
                    <a:pt x="1650" y="5521"/>
                  </a:cubicBezTo>
                  <a:cubicBezTo>
                    <a:pt x="1059" y="5854"/>
                    <a:pt x="712" y="6414"/>
                    <a:pt x="515" y="6807"/>
                  </a:cubicBezTo>
                  <a:cubicBezTo>
                    <a:pt x="242" y="7352"/>
                    <a:pt x="91" y="7972"/>
                    <a:pt x="46" y="8667"/>
                  </a:cubicBezTo>
                  <a:cubicBezTo>
                    <a:pt x="0" y="9333"/>
                    <a:pt x="76" y="10014"/>
                    <a:pt x="258" y="10650"/>
                  </a:cubicBezTo>
                  <a:cubicBezTo>
                    <a:pt x="454" y="11315"/>
                    <a:pt x="742" y="11890"/>
                    <a:pt x="1150" y="12358"/>
                  </a:cubicBezTo>
                  <a:cubicBezTo>
                    <a:pt x="1573" y="12858"/>
                    <a:pt x="2134" y="13205"/>
                    <a:pt x="2739" y="13357"/>
                  </a:cubicBezTo>
                  <a:cubicBezTo>
                    <a:pt x="2814" y="13372"/>
                    <a:pt x="2874" y="13387"/>
                    <a:pt x="2951" y="13403"/>
                  </a:cubicBezTo>
                  <a:cubicBezTo>
                    <a:pt x="2905" y="13524"/>
                    <a:pt x="2860" y="13645"/>
                    <a:pt x="2830" y="13766"/>
                  </a:cubicBezTo>
                  <a:cubicBezTo>
                    <a:pt x="2769" y="13962"/>
                    <a:pt x="2739" y="14174"/>
                    <a:pt x="2723" y="14416"/>
                  </a:cubicBezTo>
                  <a:cubicBezTo>
                    <a:pt x="2693" y="14809"/>
                    <a:pt x="2739" y="15218"/>
                    <a:pt x="2860" y="15641"/>
                  </a:cubicBezTo>
                  <a:cubicBezTo>
                    <a:pt x="3072" y="16398"/>
                    <a:pt x="3540" y="17124"/>
                    <a:pt x="4191" y="17699"/>
                  </a:cubicBezTo>
                  <a:cubicBezTo>
                    <a:pt x="4841" y="18273"/>
                    <a:pt x="5583" y="18621"/>
                    <a:pt x="6353" y="18727"/>
                  </a:cubicBezTo>
                  <a:cubicBezTo>
                    <a:pt x="6490" y="18742"/>
                    <a:pt x="6626" y="18758"/>
                    <a:pt x="6762" y="18758"/>
                  </a:cubicBezTo>
                  <a:cubicBezTo>
                    <a:pt x="7019" y="18758"/>
                    <a:pt x="7261" y="18727"/>
                    <a:pt x="7503" y="18651"/>
                  </a:cubicBezTo>
                  <a:cubicBezTo>
                    <a:pt x="7685" y="18606"/>
                    <a:pt x="7866" y="18546"/>
                    <a:pt x="8063" y="18439"/>
                  </a:cubicBezTo>
                  <a:cubicBezTo>
                    <a:pt x="8229" y="18364"/>
                    <a:pt x="8396" y="18258"/>
                    <a:pt x="8592" y="18106"/>
                  </a:cubicBezTo>
                  <a:cubicBezTo>
                    <a:pt x="8713" y="18001"/>
                    <a:pt x="8834" y="17880"/>
                    <a:pt x="8955" y="17759"/>
                  </a:cubicBezTo>
                  <a:cubicBezTo>
                    <a:pt x="9001" y="17699"/>
                    <a:pt x="9062" y="17638"/>
                    <a:pt x="9106" y="17562"/>
                  </a:cubicBezTo>
                  <a:cubicBezTo>
                    <a:pt x="9137" y="17638"/>
                    <a:pt x="9183" y="17713"/>
                    <a:pt x="9213" y="17789"/>
                  </a:cubicBezTo>
                  <a:cubicBezTo>
                    <a:pt x="9304" y="17955"/>
                    <a:pt x="9409" y="18106"/>
                    <a:pt x="9546" y="18258"/>
                  </a:cubicBezTo>
                  <a:cubicBezTo>
                    <a:pt x="9772" y="18515"/>
                    <a:pt x="10060" y="18742"/>
                    <a:pt x="10393" y="18893"/>
                  </a:cubicBezTo>
                  <a:cubicBezTo>
                    <a:pt x="10816" y="19090"/>
                    <a:pt x="11285" y="19181"/>
                    <a:pt x="11785" y="19181"/>
                  </a:cubicBezTo>
                  <a:cubicBezTo>
                    <a:pt x="12041" y="19181"/>
                    <a:pt x="12313" y="19151"/>
                    <a:pt x="12601" y="19105"/>
                  </a:cubicBezTo>
                  <a:cubicBezTo>
                    <a:pt x="13358" y="18969"/>
                    <a:pt x="14068" y="18621"/>
                    <a:pt x="14673" y="18122"/>
                  </a:cubicBezTo>
                  <a:cubicBezTo>
                    <a:pt x="15294" y="17608"/>
                    <a:pt x="15702" y="16942"/>
                    <a:pt x="15838" y="16246"/>
                  </a:cubicBezTo>
                  <a:cubicBezTo>
                    <a:pt x="15913" y="15914"/>
                    <a:pt x="15929" y="15565"/>
                    <a:pt x="15883" y="15248"/>
                  </a:cubicBezTo>
                  <a:lnTo>
                    <a:pt x="15883" y="15248"/>
                  </a:lnTo>
                  <a:cubicBezTo>
                    <a:pt x="16034" y="15263"/>
                    <a:pt x="16201" y="15278"/>
                    <a:pt x="16353" y="15278"/>
                  </a:cubicBezTo>
                  <a:lnTo>
                    <a:pt x="16549" y="15278"/>
                  </a:lnTo>
                  <a:cubicBezTo>
                    <a:pt x="16882" y="15248"/>
                    <a:pt x="17200" y="15172"/>
                    <a:pt x="17487" y="15051"/>
                  </a:cubicBezTo>
                  <a:cubicBezTo>
                    <a:pt x="17654" y="14990"/>
                    <a:pt x="17805" y="14915"/>
                    <a:pt x="17926" y="14825"/>
                  </a:cubicBezTo>
                  <a:cubicBezTo>
                    <a:pt x="18061" y="14748"/>
                    <a:pt x="18198" y="14658"/>
                    <a:pt x="18334" y="14537"/>
                  </a:cubicBezTo>
                  <a:cubicBezTo>
                    <a:pt x="18561" y="14341"/>
                    <a:pt x="18788" y="14113"/>
                    <a:pt x="18999" y="13811"/>
                  </a:cubicBezTo>
                  <a:cubicBezTo>
                    <a:pt x="19378" y="13296"/>
                    <a:pt x="19665" y="12661"/>
                    <a:pt x="19832" y="11951"/>
                  </a:cubicBezTo>
                  <a:cubicBezTo>
                    <a:pt x="19998" y="11255"/>
                    <a:pt x="20044" y="10529"/>
                    <a:pt x="19953" y="9847"/>
                  </a:cubicBezTo>
                  <a:cubicBezTo>
                    <a:pt x="19862" y="9107"/>
                    <a:pt x="19620" y="8456"/>
                    <a:pt x="19257" y="7911"/>
                  </a:cubicBezTo>
                  <a:cubicBezTo>
                    <a:pt x="19060" y="7624"/>
                    <a:pt x="18834" y="7382"/>
                    <a:pt x="18576" y="7171"/>
                  </a:cubicBezTo>
                  <a:cubicBezTo>
                    <a:pt x="18425" y="7050"/>
                    <a:pt x="18289" y="6943"/>
                    <a:pt x="18122" y="6852"/>
                  </a:cubicBezTo>
                  <a:cubicBezTo>
                    <a:pt x="17986" y="6777"/>
                    <a:pt x="17819" y="6686"/>
                    <a:pt x="17623" y="6610"/>
                  </a:cubicBezTo>
                  <a:cubicBezTo>
                    <a:pt x="17412" y="6519"/>
                    <a:pt x="17200" y="6459"/>
                    <a:pt x="16988" y="6414"/>
                  </a:cubicBezTo>
                  <a:cubicBezTo>
                    <a:pt x="17124" y="6202"/>
                    <a:pt x="17245" y="5975"/>
                    <a:pt x="17321" y="5733"/>
                  </a:cubicBezTo>
                  <a:cubicBezTo>
                    <a:pt x="17412" y="5491"/>
                    <a:pt x="17456" y="5204"/>
                    <a:pt x="17472" y="4871"/>
                  </a:cubicBezTo>
                  <a:cubicBezTo>
                    <a:pt x="17487" y="4387"/>
                    <a:pt x="17412" y="3918"/>
                    <a:pt x="17260" y="3449"/>
                  </a:cubicBezTo>
                  <a:cubicBezTo>
                    <a:pt x="17003" y="2663"/>
                    <a:pt x="16519" y="1921"/>
                    <a:pt x="15838" y="1316"/>
                  </a:cubicBezTo>
                  <a:cubicBezTo>
                    <a:pt x="15173" y="727"/>
                    <a:pt x="14417" y="333"/>
                    <a:pt x="13644" y="212"/>
                  </a:cubicBezTo>
                  <a:cubicBezTo>
                    <a:pt x="13448" y="166"/>
                    <a:pt x="13251" y="152"/>
                    <a:pt x="13055" y="152"/>
                  </a:cubicBezTo>
                  <a:cubicBezTo>
                    <a:pt x="12858" y="152"/>
                    <a:pt x="12646" y="182"/>
                    <a:pt x="12450" y="212"/>
                  </a:cubicBezTo>
                  <a:cubicBezTo>
                    <a:pt x="12057" y="287"/>
                    <a:pt x="11678" y="454"/>
                    <a:pt x="11345" y="696"/>
                  </a:cubicBezTo>
                  <a:cubicBezTo>
                    <a:pt x="10982" y="938"/>
                    <a:pt x="10665" y="1286"/>
                    <a:pt x="10393" y="1709"/>
                  </a:cubicBezTo>
                  <a:cubicBezTo>
                    <a:pt x="10347" y="1588"/>
                    <a:pt x="10286" y="1467"/>
                    <a:pt x="10211" y="1362"/>
                  </a:cubicBezTo>
                  <a:cubicBezTo>
                    <a:pt x="10075" y="1120"/>
                    <a:pt x="9893" y="908"/>
                    <a:pt x="9697" y="727"/>
                  </a:cubicBezTo>
                  <a:cubicBezTo>
                    <a:pt x="9349" y="424"/>
                    <a:pt x="8910" y="197"/>
                    <a:pt x="8426" y="76"/>
                  </a:cubicBezTo>
                  <a:cubicBezTo>
                    <a:pt x="8184" y="31"/>
                    <a:pt x="7927" y="1"/>
                    <a:pt x="7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6" name="Google Shape;156;p10"/>
            <p:cNvSpPr/>
            <p:nvPr/>
          </p:nvSpPr>
          <p:spPr>
            <a:xfrm>
              <a:off x="5742579" y="3979037"/>
              <a:ext cx="13477" cy="7921"/>
            </a:xfrm>
            <a:custGeom>
              <a:avLst/>
              <a:gdLst/>
              <a:ahLst/>
              <a:cxnLst/>
              <a:rect l="l" t="t" r="r" b="b"/>
              <a:pathLst>
                <a:path w="439" h="258" extrusionOk="0">
                  <a:moveTo>
                    <a:pt x="288" y="1"/>
                  </a:moveTo>
                  <a:cubicBezTo>
                    <a:pt x="257" y="61"/>
                    <a:pt x="197" y="106"/>
                    <a:pt x="122" y="106"/>
                  </a:cubicBezTo>
                  <a:lnTo>
                    <a:pt x="61" y="106"/>
                  </a:lnTo>
                  <a:cubicBezTo>
                    <a:pt x="31" y="91"/>
                    <a:pt x="1" y="76"/>
                    <a:pt x="1" y="45"/>
                  </a:cubicBezTo>
                  <a:lnTo>
                    <a:pt x="1" y="227"/>
                  </a:lnTo>
                  <a:cubicBezTo>
                    <a:pt x="106" y="212"/>
                    <a:pt x="197" y="212"/>
                    <a:pt x="288" y="212"/>
                  </a:cubicBezTo>
                  <a:cubicBezTo>
                    <a:pt x="378" y="212"/>
                    <a:pt x="424" y="227"/>
                    <a:pt x="439" y="257"/>
                  </a:cubicBezTo>
                  <a:cubicBezTo>
                    <a:pt x="394" y="152"/>
                    <a:pt x="348" y="76"/>
                    <a:pt x="3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7" name="Google Shape;157;p10"/>
            <p:cNvSpPr/>
            <p:nvPr/>
          </p:nvSpPr>
          <p:spPr>
            <a:xfrm>
              <a:off x="6002646" y="4000835"/>
              <a:ext cx="7460" cy="8412"/>
            </a:xfrm>
            <a:custGeom>
              <a:avLst/>
              <a:gdLst/>
              <a:ahLst/>
              <a:cxnLst/>
              <a:rect l="l" t="t" r="r" b="b"/>
              <a:pathLst>
                <a:path w="243" h="274" extrusionOk="0">
                  <a:moveTo>
                    <a:pt x="136" y="1"/>
                  </a:moveTo>
                  <a:cubicBezTo>
                    <a:pt x="106" y="92"/>
                    <a:pt x="46" y="168"/>
                    <a:pt x="1" y="213"/>
                  </a:cubicBezTo>
                  <a:cubicBezTo>
                    <a:pt x="76" y="228"/>
                    <a:pt x="167" y="243"/>
                    <a:pt x="243" y="273"/>
                  </a:cubicBezTo>
                  <a:cubicBezTo>
                    <a:pt x="213" y="198"/>
                    <a:pt x="167" y="107"/>
                    <a:pt x="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8" name="Google Shape;158;p10"/>
            <p:cNvSpPr/>
            <p:nvPr/>
          </p:nvSpPr>
          <p:spPr>
            <a:xfrm>
              <a:off x="6019378" y="4005041"/>
              <a:ext cx="9763" cy="10254"/>
            </a:xfrm>
            <a:custGeom>
              <a:avLst/>
              <a:gdLst/>
              <a:ahLst/>
              <a:cxnLst/>
              <a:rect l="l" t="t" r="r" b="b"/>
              <a:pathLst>
                <a:path w="318" h="334" extrusionOk="0">
                  <a:moveTo>
                    <a:pt x="273" y="1"/>
                  </a:moveTo>
                  <a:cubicBezTo>
                    <a:pt x="257" y="15"/>
                    <a:pt x="227" y="31"/>
                    <a:pt x="196" y="31"/>
                  </a:cubicBezTo>
                  <a:cubicBezTo>
                    <a:pt x="182" y="45"/>
                    <a:pt x="166" y="45"/>
                    <a:pt x="152" y="45"/>
                  </a:cubicBezTo>
                  <a:cubicBezTo>
                    <a:pt x="121" y="45"/>
                    <a:pt x="75" y="31"/>
                    <a:pt x="75" y="15"/>
                  </a:cubicBezTo>
                  <a:lnTo>
                    <a:pt x="75" y="122"/>
                  </a:lnTo>
                  <a:cubicBezTo>
                    <a:pt x="75" y="182"/>
                    <a:pt x="45" y="243"/>
                    <a:pt x="0" y="257"/>
                  </a:cubicBezTo>
                  <a:cubicBezTo>
                    <a:pt x="31" y="287"/>
                    <a:pt x="91" y="303"/>
                    <a:pt x="121" y="333"/>
                  </a:cubicBezTo>
                  <a:cubicBezTo>
                    <a:pt x="136" y="318"/>
                    <a:pt x="152" y="303"/>
                    <a:pt x="166" y="273"/>
                  </a:cubicBezTo>
                  <a:cubicBezTo>
                    <a:pt x="227" y="197"/>
                    <a:pt x="273" y="122"/>
                    <a:pt x="317" y="31"/>
                  </a:cubicBezTo>
                  <a:cubicBezTo>
                    <a:pt x="287" y="15"/>
                    <a:pt x="273" y="1"/>
                    <a:pt x="2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9" name="Google Shape;159;p10"/>
            <p:cNvSpPr/>
            <p:nvPr/>
          </p:nvSpPr>
          <p:spPr>
            <a:xfrm>
              <a:off x="5631135" y="3807663"/>
              <a:ext cx="511769" cy="489972"/>
            </a:xfrm>
            <a:custGeom>
              <a:avLst/>
              <a:gdLst/>
              <a:ahLst/>
              <a:cxnLst/>
              <a:rect l="l" t="t" r="r" b="b"/>
              <a:pathLst>
                <a:path w="16670" h="15960" extrusionOk="0">
                  <a:moveTo>
                    <a:pt x="8834" y="2406"/>
                  </a:moveTo>
                  <a:cubicBezTo>
                    <a:pt x="9137" y="2420"/>
                    <a:pt x="9439" y="2557"/>
                    <a:pt x="9696" y="2784"/>
                  </a:cubicBezTo>
                  <a:cubicBezTo>
                    <a:pt x="9726" y="2814"/>
                    <a:pt x="9742" y="2829"/>
                    <a:pt x="9756" y="2860"/>
                  </a:cubicBezTo>
                  <a:lnTo>
                    <a:pt x="9817" y="2860"/>
                  </a:lnTo>
                  <a:cubicBezTo>
                    <a:pt x="9908" y="2860"/>
                    <a:pt x="10029" y="2860"/>
                    <a:pt x="10150" y="2890"/>
                  </a:cubicBezTo>
                  <a:cubicBezTo>
                    <a:pt x="10604" y="2965"/>
                    <a:pt x="11057" y="3193"/>
                    <a:pt x="11451" y="3540"/>
                  </a:cubicBezTo>
                  <a:cubicBezTo>
                    <a:pt x="11769" y="3828"/>
                    <a:pt x="12025" y="4175"/>
                    <a:pt x="12177" y="4524"/>
                  </a:cubicBezTo>
                  <a:cubicBezTo>
                    <a:pt x="12237" y="4524"/>
                    <a:pt x="12298" y="4508"/>
                    <a:pt x="12374" y="4508"/>
                  </a:cubicBezTo>
                  <a:cubicBezTo>
                    <a:pt x="12510" y="4508"/>
                    <a:pt x="12646" y="4538"/>
                    <a:pt x="12767" y="4599"/>
                  </a:cubicBezTo>
                  <a:cubicBezTo>
                    <a:pt x="12963" y="4689"/>
                    <a:pt x="13145" y="4887"/>
                    <a:pt x="13251" y="5113"/>
                  </a:cubicBezTo>
                  <a:cubicBezTo>
                    <a:pt x="13357" y="5371"/>
                    <a:pt x="13417" y="5643"/>
                    <a:pt x="13417" y="5930"/>
                  </a:cubicBezTo>
                  <a:cubicBezTo>
                    <a:pt x="13417" y="6218"/>
                    <a:pt x="13357" y="6474"/>
                    <a:pt x="13236" y="6702"/>
                  </a:cubicBezTo>
                  <a:cubicBezTo>
                    <a:pt x="13205" y="6777"/>
                    <a:pt x="13145" y="6868"/>
                    <a:pt x="13054" y="6958"/>
                  </a:cubicBezTo>
                  <a:cubicBezTo>
                    <a:pt x="13205" y="7079"/>
                    <a:pt x="13326" y="7231"/>
                    <a:pt x="13433" y="7382"/>
                  </a:cubicBezTo>
                  <a:cubicBezTo>
                    <a:pt x="13659" y="7700"/>
                    <a:pt x="13796" y="8078"/>
                    <a:pt x="13856" y="8517"/>
                  </a:cubicBezTo>
                  <a:cubicBezTo>
                    <a:pt x="13901" y="8925"/>
                    <a:pt x="13871" y="9348"/>
                    <a:pt x="13780" y="9757"/>
                  </a:cubicBezTo>
                  <a:cubicBezTo>
                    <a:pt x="13750" y="9863"/>
                    <a:pt x="13720" y="9969"/>
                    <a:pt x="13675" y="10090"/>
                  </a:cubicBezTo>
                  <a:cubicBezTo>
                    <a:pt x="13720" y="10347"/>
                    <a:pt x="13705" y="10605"/>
                    <a:pt x="13629" y="10831"/>
                  </a:cubicBezTo>
                  <a:cubicBezTo>
                    <a:pt x="13554" y="11103"/>
                    <a:pt x="13417" y="11331"/>
                    <a:pt x="13236" y="11496"/>
                  </a:cubicBezTo>
                  <a:cubicBezTo>
                    <a:pt x="13040" y="11678"/>
                    <a:pt x="12798" y="11815"/>
                    <a:pt x="12540" y="11875"/>
                  </a:cubicBezTo>
                  <a:lnTo>
                    <a:pt x="12495" y="11875"/>
                  </a:lnTo>
                  <a:cubicBezTo>
                    <a:pt x="12404" y="11875"/>
                    <a:pt x="12344" y="11815"/>
                    <a:pt x="12314" y="11738"/>
                  </a:cubicBezTo>
                  <a:cubicBezTo>
                    <a:pt x="12298" y="11678"/>
                    <a:pt x="12314" y="11617"/>
                    <a:pt x="12358" y="11587"/>
                  </a:cubicBezTo>
                  <a:lnTo>
                    <a:pt x="12358" y="11587"/>
                  </a:lnTo>
                  <a:cubicBezTo>
                    <a:pt x="12207" y="11648"/>
                    <a:pt x="12025" y="11694"/>
                    <a:pt x="11844" y="11708"/>
                  </a:cubicBezTo>
                  <a:lnTo>
                    <a:pt x="11723" y="11708"/>
                  </a:lnTo>
                  <a:cubicBezTo>
                    <a:pt x="11618" y="11708"/>
                    <a:pt x="11527" y="11694"/>
                    <a:pt x="11481" y="11663"/>
                  </a:cubicBezTo>
                  <a:lnTo>
                    <a:pt x="11481" y="11663"/>
                  </a:lnTo>
                  <a:cubicBezTo>
                    <a:pt x="11497" y="11859"/>
                    <a:pt x="11497" y="12057"/>
                    <a:pt x="11451" y="12253"/>
                  </a:cubicBezTo>
                  <a:cubicBezTo>
                    <a:pt x="11376" y="12662"/>
                    <a:pt x="11134" y="13055"/>
                    <a:pt x="10771" y="13358"/>
                  </a:cubicBezTo>
                  <a:cubicBezTo>
                    <a:pt x="10408" y="13660"/>
                    <a:pt x="9984" y="13856"/>
                    <a:pt x="9545" y="13932"/>
                  </a:cubicBezTo>
                  <a:cubicBezTo>
                    <a:pt x="9393" y="13963"/>
                    <a:pt x="9258" y="13977"/>
                    <a:pt x="9137" y="13977"/>
                  </a:cubicBezTo>
                  <a:cubicBezTo>
                    <a:pt x="9061" y="14007"/>
                    <a:pt x="8986" y="14023"/>
                    <a:pt x="8895" y="14038"/>
                  </a:cubicBezTo>
                  <a:cubicBezTo>
                    <a:pt x="8788" y="14053"/>
                    <a:pt x="8698" y="14053"/>
                    <a:pt x="8592" y="14053"/>
                  </a:cubicBezTo>
                  <a:cubicBezTo>
                    <a:pt x="8335" y="14053"/>
                    <a:pt x="8062" y="14007"/>
                    <a:pt x="7806" y="13917"/>
                  </a:cubicBezTo>
                  <a:cubicBezTo>
                    <a:pt x="7503" y="13796"/>
                    <a:pt x="7245" y="13644"/>
                    <a:pt x="7049" y="13479"/>
                  </a:cubicBezTo>
                  <a:cubicBezTo>
                    <a:pt x="7003" y="13493"/>
                    <a:pt x="6959" y="13523"/>
                    <a:pt x="6913" y="13554"/>
                  </a:cubicBezTo>
                  <a:cubicBezTo>
                    <a:pt x="6792" y="13614"/>
                    <a:pt x="6686" y="13644"/>
                    <a:pt x="6580" y="13675"/>
                  </a:cubicBezTo>
                  <a:cubicBezTo>
                    <a:pt x="6429" y="13705"/>
                    <a:pt x="6293" y="13735"/>
                    <a:pt x="6142" y="13735"/>
                  </a:cubicBezTo>
                  <a:cubicBezTo>
                    <a:pt x="6081" y="13735"/>
                    <a:pt x="6005" y="13721"/>
                    <a:pt x="5900" y="13721"/>
                  </a:cubicBezTo>
                  <a:cubicBezTo>
                    <a:pt x="5446" y="13660"/>
                    <a:pt x="5007" y="13448"/>
                    <a:pt x="4629" y="13116"/>
                  </a:cubicBezTo>
                  <a:cubicBezTo>
                    <a:pt x="4250" y="12767"/>
                    <a:pt x="3978" y="12344"/>
                    <a:pt x="3843" y="11905"/>
                  </a:cubicBezTo>
                  <a:cubicBezTo>
                    <a:pt x="3782" y="11694"/>
                    <a:pt x="3752" y="11482"/>
                    <a:pt x="3766" y="11300"/>
                  </a:cubicBezTo>
                  <a:cubicBezTo>
                    <a:pt x="3631" y="11270"/>
                    <a:pt x="3510" y="11224"/>
                    <a:pt x="3403" y="11133"/>
                  </a:cubicBezTo>
                  <a:cubicBezTo>
                    <a:pt x="3268" y="11043"/>
                    <a:pt x="3147" y="10922"/>
                    <a:pt x="3040" y="10786"/>
                  </a:cubicBezTo>
                  <a:cubicBezTo>
                    <a:pt x="2949" y="10665"/>
                    <a:pt x="2874" y="10514"/>
                    <a:pt x="2798" y="10347"/>
                  </a:cubicBezTo>
                  <a:cubicBezTo>
                    <a:pt x="2738" y="10181"/>
                    <a:pt x="2693" y="10014"/>
                    <a:pt x="2663" y="9848"/>
                  </a:cubicBezTo>
                  <a:cubicBezTo>
                    <a:pt x="2647" y="9802"/>
                    <a:pt x="2632" y="9742"/>
                    <a:pt x="2632" y="9681"/>
                  </a:cubicBezTo>
                  <a:cubicBezTo>
                    <a:pt x="2511" y="9485"/>
                    <a:pt x="2405" y="9243"/>
                    <a:pt x="2330" y="9001"/>
                  </a:cubicBezTo>
                  <a:cubicBezTo>
                    <a:pt x="2223" y="8622"/>
                    <a:pt x="2179" y="8215"/>
                    <a:pt x="2209" y="7836"/>
                  </a:cubicBezTo>
                  <a:cubicBezTo>
                    <a:pt x="2239" y="7412"/>
                    <a:pt x="2330" y="7049"/>
                    <a:pt x="2481" y="6747"/>
                  </a:cubicBezTo>
                  <a:cubicBezTo>
                    <a:pt x="2647" y="6399"/>
                    <a:pt x="2874" y="6142"/>
                    <a:pt x="3147" y="5990"/>
                  </a:cubicBezTo>
                  <a:cubicBezTo>
                    <a:pt x="3192" y="5960"/>
                    <a:pt x="3237" y="5946"/>
                    <a:pt x="3282" y="5930"/>
                  </a:cubicBezTo>
                  <a:cubicBezTo>
                    <a:pt x="3268" y="5825"/>
                    <a:pt x="3252" y="5734"/>
                    <a:pt x="3252" y="5627"/>
                  </a:cubicBezTo>
                  <a:cubicBezTo>
                    <a:pt x="3268" y="5264"/>
                    <a:pt x="3359" y="4917"/>
                    <a:pt x="3540" y="4645"/>
                  </a:cubicBezTo>
                  <a:cubicBezTo>
                    <a:pt x="3722" y="4342"/>
                    <a:pt x="3978" y="4130"/>
                    <a:pt x="4266" y="4024"/>
                  </a:cubicBezTo>
                  <a:lnTo>
                    <a:pt x="4402" y="3842"/>
                  </a:lnTo>
                  <a:cubicBezTo>
                    <a:pt x="4734" y="3465"/>
                    <a:pt x="5158" y="3162"/>
                    <a:pt x="5658" y="2965"/>
                  </a:cubicBezTo>
                  <a:cubicBezTo>
                    <a:pt x="5900" y="2874"/>
                    <a:pt x="6142" y="2814"/>
                    <a:pt x="6398" y="2769"/>
                  </a:cubicBezTo>
                  <a:cubicBezTo>
                    <a:pt x="6505" y="2769"/>
                    <a:pt x="6596" y="2753"/>
                    <a:pt x="6671" y="2753"/>
                  </a:cubicBezTo>
                  <a:cubicBezTo>
                    <a:pt x="6822" y="2753"/>
                    <a:pt x="6973" y="2784"/>
                    <a:pt x="7124" y="2814"/>
                  </a:cubicBezTo>
                  <a:cubicBezTo>
                    <a:pt x="7412" y="2874"/>
                    <a:pt x="7669" y="3011"/>
                    <a:pt x="7866" y="3193"/>
                  </a:cubicBezTo>
                  <a:lnTo>
                    <a:pt x="7881" y="3237"/>
                  </a:lnTo>
                  <a:cubicBezTo>
                    <a:pt x="7897" y="3162"/>
                    <a:pt x="7911" y="3102"/>
                    <a:pt x="7927" y="3041"/>
                  </a:cubicBezTo>
                  <a:cubicBezTo>
                    <a:pt x="7957" y="2965"/>
                    <a:pt x="7987" y="2860"/>
                    <a:pt x="8062" y="2769"/>
                  </a:cubicBezTo>
                  <a:cubicBezTo>
                    <a:pt x="8169" y="2632"/>
                    <a:pt x="8274" y="2541"/>
                    <a:pt x="8395" y="2481"/>
                  </a:cubicBezTo>
                  <a:cubicBezTo>
                    <a:pt x="8456" y="2466"/>
                    <a:pt x="8532" y="2436"/>
                    <a:pt x="8607" y="2420"/>
                  </a:cubicBezTo>
                  <a:cubicBezTo>
                    <a:pt x="8667" y="2406"/>
                    <a:pt x="8728" y="2406"/>
                    <a:pt x="8788" y="2406"/>
                  </a:cubicBezTo>
                  <a:close/>
                  <a:moveTo>
                    <a:pt x="6368" y="0"/>
                  </a:moveTo>
                  <a:cubicBezTo>
                    <a:pt x="6263" y="0"/>
                    <a:pt x="6126" y="0"/>
                    <a:pt x="5991" y="16"/>
                  </a:cubicBezTo>
                  <a:cubicBezTo>
                    <a:pt x="5628" y="61"/>
                    <a:pt x="5279" y="151"/>
                    <a:pt x="4932" y="288"/>
                  </a:cubicBezTo>
                  <a:cubicBezTo>
                    <a:pt x="4236" y="561"/>
                    <a:pt x="3615" y="999"/>
                    <a:pt x="3161" y="1529"/>
                  </a:cubicBezTo>
                  <a:cubicBezTo>
                    <a:pt x="2677" y="2103"/>
                    <a:pt x="2405" y="2769"/>
                    <a:pt x="2435" y="3389"/>
                  </a:cubicBezTo>
                  <a:cubicBezTo>
                    <a:pt x="2435" y="3707"/>
                    <a:pt x="2511" y="4040"/>
                    <a:pt x="2677" y="4342"/>
                  </a:cubicBezTo>
                  <a:cubicBezTo>
                    <a:pt x="2617" y="4326"/>
                    <a:pt x="2542" y="4326"/>
                    <a:pt x="2435" y="4312"/>
                  </a:cubicBezTo>
                  <a:lnTo>
                    <a:pt x="2405" y="4312"/>
                  </a:lnTo>
                  <a:cubicBezTo>
                    <a:pt x="2300" y="4312"/>
                    <a:pt x="2179" y="4326"/>
                    <a:pt x="2042" y="4342"/>
                  </a:cubicBezTo>
                  <a:cubicBezTo>
                    <a:pt x="1816" y="4387"/>
                    <a:pt x="1574" y="4463"/>
                    <a:pt x="1362" y="4599"/>
                  </a:cubicBezTo>
                  <a:cubicBezTo>
                    <a:pt x="983" y="4810"/>
                    <a:pt x="650" y="5189"/>
                    <a:pt x="424" y="5658"/>
                  </a:cubicBezTo>
                  <a:cubicBezTo>
                    <a:pt x="196" y="6111"/>
                    <a:pt x="75" y="6626"/>
                    <a:pt x="31" y="7216"/>
                  </a:cubicBezTo>
                  <a:cubicBezTo>
                    <a:pt x="0" y="7761"/>
                    <a:pt x="61" y="8336"/>
                    <a:pt x="212" y="8864"/>
                  </a:cubicBezTo>
                  <a:cubicBezTo>
                    <a:pt x="363" y="9409"/>
                    <a:pt x="620" y="9893"/>
                    <a:pt x="953" y="10286"/>
                  </a:cubicBezTo>
                  <a:cubicBezTo>
                    <a:pt x="1301" y="10695"/>
                    <a:pt x="1770" y="10982"/>
                    <a:pt x="2269" y="11119"/>
                  </a:cubicBezTo>
                  <a:cubicBezTo>
                    <a:pt x="2330" y="11133"/>
                    <a:pt x="2390" y="11149"/>
                    <a:pt x="2451" y="11149"/>
                  </a:cubicBezTo>
                  <a:cubicBezTo>
                    <a:pt x="2405" y="11240"/>
                    <a:pt x="2375" y="11345"/>
                    <a:pt x="2344" y="11452"/>
                  </a:cubicBezTo>
                  <a:cubicBezTo>
                    <a:pt x="2300" y="11617"/>
                    <a:pt x="2269" y="11799"/>
                    <a:pt x="2254" y="11980"/>
                  </a:cubicBezTo>
                  <a:cubicBezTo>
                    <a:pt x="2223" y="12313"/>
                    <a:pt x="2269" y="12662"/>
                    <a:pt x="2360" y="13009"/>
                  </a:cubicBezTo>
                  <a:cubicBezTo>
                    <a:pt x="2542" y="13644"/>
                    <a:pt x="2935" y="14249"/>
                    <a:pt x="3480" y="14719"/>
                  </a:cubicBezTo>
                  <a:cubicBezTo>
                    <a:pt x="4024" y="15203"/>
                    <a:pt x="4644" y="15490"/>
                    <a:pt x="5279" y="15581"/>
                  </a:cubicBezTo>
                  <a:cubicBezTo>
                    <a:pt x="5400" y="15596"/>
                    <a:pt x="5521" y="15596"/>
                    <a:pt x="5628" y="15596"/>
                  </a:cubicBezTo>
                  <a:cubicBezTo>
                    <a:pt x="5839" y="15596"/>
                    <a:pt x="6035" y="15581"/>
                    <a:pt x="6247" y="15520"/>
                  </a:cubicBezTo>
                  <a:cubicBezTo>
                    <a:pt x="6398" y="15490"/>
                    <a:pt x="6550" y="15429"/>
                    <a:pt x="6701" y="15339"/>
                  </a:cubicBezTo>
                  <a:cubicBezTo>
                    <a:pt x="6852" y="15278"/>
                    <a:pt x="6989" y="15187"/>
                    <a:pt x="7140" y="15052"/>
                  </a:cubicBezTo>
                  <a:cubicBezTo>
                    <a:pt x="7245" y="14976"/>
                    <a:pt x="7352" y="14885"/>
                    <a:pt x="7443" y="14780"/>
                  </a:cubicBezTo>
                  <a:cubicBezTo>
                    <a:pt x="7487" y="14719"/>
                    <a:pt x="7533" y="14673"/>
                    <a:pt x="7578" y="14613"/>
                  </a:cubicBezTo>
                  <a:cubicBezTo>
                    <a:pt x="7594" y="14658"/>
                    <a:pt x="7624" y="14719"/>
                    <a:pt x="7654" y="14794"/>
                  </a:cubicBezTo>
                  <a:cubicBezTo>
                    <a:pt x="7730" y="14931"/>
                    <a:pt x="7820" y="15066"/>
                    <a:pt x="7941" y="15187"/>
                  </a:cubicBezTo>
                  <a:cubicBezTo>
                    <a:pt x="8123" y="15415"/>
                    <a:pt x="8365" y="15596"/>
                    <a:pt x="8637" y="15717"/>
                  </a:cubicBezTo>
                  <a:cubicBezTo>
                    <a:pt x="8986" y="15883"/>
                    <a:pt x="9379" y="15959"/>
                    <a:pt x="9802" y="15959"/>
                  </a:cubicBezTo>
                  <a:cubicBezTo>
                    <a:pt x="10014" y="15959"/>
                    <a:pt x="10241" y="15944"/>
                    <a:pt x="10468" y="15899"/>
                  </a:cubicBezTo>
                  <a:cubicBezTo>
                    <a:pt x="11103" y="15778"/>
                    <a:pt x="11708" y="15490"/>
                    <a:pt x="12207" y="15082"/>
                  </a:cubicBezTo>
                  <a:cubicBezTo>
                    <a:pt x="12721" y="14658"/>
                    <a:pt x="13070" y="14098"/>
                    <a:pt x="13175" y="13509"/>
                  </a:cubicBezTo>
                  <a:cubicBezTo>
                    <a:pt x="13236" y="13237"/>
                    <a:pt x="13236" y="12949"/>
                    <a:pt x="13205" y="12676"/>
                  </a:cubicBezTo>
                  <a:lnTo>
                    <a:pt x="13205" y="12676"/>
                  </a:lnTo>
                  <a:cubicBezTo>
                    <a:pt x="13326" y="12707"/>
                    <a:pt x="13463" y="12707"/>
                    <a:pt x="13584" y="12707"/>
                  </a:cubicBezTo>
                  <a:lnTo>
                    <a:pt x="13750" y="12707"/>
                  </a:lnTo>
                  <a:cubicBezTo>
                    <a:pt x="14038" y="12692"/>
                    <a:pt x="14294" y="12632"/>
                    <a:pt x="14552" y="12525"/>
                  </a:cubicBezTo>
                  <a:cubicBezTo>
                    <a:pt x="14688" y="12465"/>
                    <a:pt x="14809" y="12404"/>
                    <a:pt x="14915" y="12344"/>
                  </a:cubicBezTo>
                  <a:cubicBezTo>
                    <a:pt x="15021" y="12268"/>
                    <a:pt x="15127" y="12192"/>
                    <a:pt x="15248" y="12101"/>
                  </a:cubicBezTo>
                  <a:cubicBezTo>
                    <a:pt x="15444" y="11936"/>
                    <a:pt x="15626" y="11738"/>
                    <a:pt x="15793" y="11496"/>
                  </a:cubicBezTo>
                  <a:cubicBezTo>
                    <a:pt x="16110" y="11073"/>
                    <a:pt x="16352" y="10528"/>
                    <a:pt x="16503" y="9939"/>
                  </a:cubicBezTo>
                  <a:cubicBezTo>
                    <a:pt x="16640" y="9364"/>
                    <a:pt x="16670" y="8759"/>
                    <a:pt x="16594" y="8199"/>
                  </a:cubicBezTo>
                  <a:cubicBezTo>
                    <a:pt x="16519" y="7579"/>
                    <a:pt x="16321" y="7035"/>
                    <a:pt x="16019" y="6581"/>
                  </a:cubicBezTo>
                  <a:cubicBezTo>
                    <a:pt x="15853" y="6339"/>
                    <a:pt x="15656" y="6127"/>
                    <a:pt x="15444" y="5960"/>
                  </a:cubicBezTo>
                  <a:cubicBezTo>
                    <a:pt x="15323" y="5855"/>
                    <a:pt x="15202" y="5779"/>
                    <a:pt x="15081" y="5704"/>
                  </a:cubicBezTo>
                  <a:cubicBezTo>
                    <a:pt x="14960" y="5627"/>
                    <a:pt x="14825" y="5567"/>
                    <a:pt x="14658" y="5492"/>
                  </a:cubicBezTo>
                  <a:cubicBezTo>
                    <a:pt x="14476" y="5431"/>
                    <a:pt x="14294" y="5371"/>
                    <a:pt x="14113" y="5325"/>
                  </a:cubicBezTo>
                  <a:cubicBezTo>
                    <a:pt x="14234" y="5174"/>
                    <a:pt x="14340" y="4977"/>
                    <a:pt x="14401" y="4766"/>
                  </a:cubicBezTo>
                  <a:cubicBezTo>
                    <a:pt x="14476" y="4568"/>
                    <a:pt x="14522" y="4326"/>
                    <a:pt x="14522" y="4054"/>
                  </a:cubicBezTo>
                  <a:cubicBezTo>
                    <a:pt x="14537" y="3661"/>
                    <a:pt x="14476" y="3253"/>
                    <a:pt x="14355" y="2874"/>
                  </a:cubicBezTo>
                  <a:cubicBezTo>
                    <a:pt x="14143" y="2209"/>
                    <a:pt x="13735" y="1589"/>
                    <a:pt x="13175" y="1089"/>
                  </a:cubicBezTo>
                  <a:cubicBezTo>
                    <a:pt x="12631" y="605"/>
                    <a:pt x="11995" y="288"/>
                    <a:pt x="11345" y="167"/>
                  </a:cubicBezTo>
                  <a:cubicBezTo>
                    <a:pt x="11178" y="137"/>
                    <a:pt x="11013" y="121"/>
                    <a:pt x="10861" y="121"/>
                  </a:cubicBezTo>
                  <a:cubicBezTo>
                    <a:pt x="10694" y="121"/>
                    <a:pt x="10513" y="137"/>
                    <a:pt x="10347" y="182"/>
                  </a:cubicBezTo>
                  <a:cubicBezTo>
                    <a:pt x="10029" y="242"/>
                    <a:pt x="9712" y="379"/>
                    <a:pt x="9424" y="575"/>
                  </a:cubicBezTo>
                  <a:cubicBezTo>
                    <a:pt x="9121" y="787"/>
                    <a:pt x="8865" y="1075"/>
                    <a:pt x="8637" y="1422"/>
                  </a:cubicBezTo>
                  <a:cubicBezTo>
                    <a:pt x="8607" y="1331"/>
                    <a:pt x="8562" y="1226"/>
                    <a:pt x="8502" y="1135"/>
                  </a:cubicBezTo>
                  <a:cubicBezTo>
                    <a:pt x="8381" y="938"/>
                    <a:pt x="8229" y="757"/>
                    <a:pt x="8062" y="605"/>
                  </a:cubicBezTo>
                  <a:cubicBezTo>
                    <a:pt x="7776" y="349"/>
                    <a:pt x="7412" y="167"/>
                    <a:pt x="7019" y="61"/>
                  </a:cubicBezTo>
                  <a:cubicBezTo>
                    <a:pt x="6807" y="16"/>
                    <a:pt x="6596" y="0"/>
                    <a:pt x="6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0" name="Google Shape;160;p10"/>
            <p:cNvSpPr/>
            <p:nvPr/>
          </p:nvSpPr>
          <p:spPr>
            <a:xfrm>
              <a:off x="5742579" y="3979037"/>
              <a:ext cx="13477" cy="7921"/>
            </a:xfrm>
            <a:custGeom>
              <a:avLst/>
              <a:gdLst/>
              <a:ahLst/>
              <a:cxnLst/>
              <a:rect l="l" t="t" r="r" b="b"/>
              <a:pathLst>
                <a:path w="439" h="258" extrusionOk="0">
                  <a:moveTo>
                    <a:pt x="288" y="1"/>
                  </a:moveTo>
                  <a:cubicBezTo>
                    <a:pt x="257" y="61"/>
                    <a:pt x="197" y="106"/>
                    <a:pt x="122" y="106"/>
                  </a:cubicBezTo>
                  <a:lnTo>
                    <a:pt x="61" y="106"/>
                  </a:lnTo>
                  <a:cubicBezTo>
                    <a:pt x="31" y="91"/>
                    <a:pt x="1" y="76"/>
                    <a:pt x="1" y="45"/>
                  </a:cubicBezTo>
                  <a:lnTo>
                    <a:pt x="1" y="227"/>
                  </a:lnTo>
                  <a:cubicBezTo>
                    <a:pt x="106" y="212"/>
                    <a:pt x="197" y="212"/>
                    <a:pt x="288" y="212"/>
                  </a:cubicBezTo>
                  <a:cubicBezTo>
                    <a:pt x="378" y="212"/>
                    <a:pt x="424" y="227"/>
                    <a:pt x="439" y="257"/>
                  </a:cubicBezTo>
                  <a:cubicBezTo>
                    <a:pt x="394" y="152"/>
                    <a:pt x="348" y="76"/>
                    <a:pt x="3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1" name="Google Shape;161;p10"/>
            <p:cNvSpPr/>
            <p:nvPr/>
          </p:nvSpPr>
          <p:spPr>
            <a:xfrm>
              <a:off x="6002646" y="4000835"/>
              <a:ext cx="7460" cy="8412"/>
            </a:xfrm>
            <a:custGeom>
              <a:avLst/>
              <a:gdLst/>
              <a:ahLst/>
              <a:cxnLst/>
              <a:rect l="l" t="t" r="r" b="b"/>
              <a:pathLst>
                <a:path w="243" h="274" extrusionOk="0">
                  <a:moveTo>
                    <a:pt x="136" y="1"/>
                  </a:moveTo>
                  <a:cubicBezTo>
                    <a:pt x="106" y="92"/>
                    <a:pt x="46" y="168"/>
                    <a:pt x="1" y="213"/>
                  </a:cubicBezTo>
                  <a:cubicBezTo>
                    <a:pt x="76" y="228"/>
                    <a:pt x="167" y="243"/>
                    <a:pt x="243" y="273"/>
                  </a:cubicBezTo>
                  <a:cubicBezTo>
                    <a:pt x="213" y="198"/>
                    <a:pt x="167" y="107"/>
                    <a:pt x="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2" name="Google Shape;162;p10"/>
            <p:cNvSpPr/>
            <p:nvPr/>
          </p:nvSpPr>
          <p:spPr>
            <a:xfrm>
              <a:off x="6019378" y="4005041"/>
              <a:ext cx="9763" cy="10254"/>
            </a:xfrm>
            <a:custGeom>
              <a:avLst/>
              <a:gdLst/>
              <a:ahLst/>
              <a:cxnLst/>
              <a:rect l="l" t="t" r="r" b="b"/>
              <a:pathLst>
                <a:path w="318" h="334" extrusionOk="0">
                  <a:moveTo>
                    <a:pt x="273" y="1"/>
                  </a:moveTo>
                  <a:cubicBezTo>
                    <a:pt x="257" y="15"/>
                    <a:pt x="227" y="31"/>
                    <a:pt x="196" y="31"/>
                  </a:cubicBezTo>
                  <a:cubicBezTo>
                    <a:pt x="182" y="45"/>
                    <a:pt x="166" y="45"/>
                    <a:pt x="152" y="45"/>
                  </a:cubicBezTo>
                  <a:cubicBezTo>
                    <a:pt x="121" y="45"/>
                    <a:pt x="75" y="31"/>
                    <a:pt x="75" y="15"/>
                  </a:cubicBezTo>
                  <a:lnTo>
                    <a:pt x="75" y="122"/>
                  </a:lnTo>
                  <a:cubicBezTo>
                    <a:pt x="75" y="182"/>
                    <a:pt x="45" y="243"/>
                    <a:pt x="0" y="257"/>
                  </a:cubicBezTo>
                  <a:cubicBezTo>
                    <a:pt x="31" y="287"/>
                    <a:pt x="91" y="303"/>
                    <a:pt x="121" y="333"/>
                  </a:cubicBezTo>
                  <a:cubicBezTo>
                    <a:pt x="136" y="318"/>
                    <a:pt x="152" y="303"/>
                    <a:pt x="166" y="273"/>
                  </a:cubicBezTo>
                  <a:cubicBezTo>
                    <a:pt x="227" y="197"/>
                    <a:pt x="273" y="122"/>
                    <a:pt x="317" y="31"/>
                  </a:cubicBezTo>
                  <a:cubicBezTo>
                    <a:pt x="287" y="15"/>
                    <a:pt x="273" y="1"/>
                    <a:pt x="2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3" name="Google Shape;163;p10"/>
            <p:cNvSpPr/>
            <p:nvPr/>
          </p:nvSpPr>
          <p:spPr>
            <a:xfrm>
              <a:off x="5698001" y="3881499"/>
              <a:ext cx="359927" cy="357624"/>
            </a:xfrm>
            <a:custGeom>
              <a:avLst/>
              <a:gdLst/>
              <a:ahLst/>
              <a:cxnLst/>
              <a:rect l="l" t="t" r="r" b="b"/>
              <a:pathLst>
                <a:path w="11724" h="11649" extrusionOk="0">
                  <a:moveTo>
                    <a:pt x="1770" y="3178"/>
                  </a:moveTo>
                  <a:cubicBezTo>
                    <a:pt x="1800" y="3253"/>
                    <a:pt x="1846" y="3329"/>
                    <a:pt x="1891" y="3434"/>
                  </a:cubicBezTo>
                  <a:cubicBezTo>
                    <a:pt x="1876" y="3404"/>
                    <a:pt x="1830" y="3389"/>
                    <a:pt x="1740" y="3389"/>
                  </a:cubicBezTo>
                  <a:cubicBezTo>
                    <a:pt x="1649" y="3389"/>
                    <a:pt x="1558" y="3389"/>
                    <a:pt x="1453" y="3404"/>
                  </a:cubicBezTo>
                  <a:lnTo>
                    <a:pt x="1453" y="3222"/>
                  </a:lnTo>
                  <a:cubicBezTo>
                    <a:pt x="1453" y="3253"/>
                    <a:pt x="1483" y="3268"/>
                    <a:pt x="1513" y="3283"/>
                  </a:cubicBezTo>
                  <a:lnTo>
                    <a:pt x="1574" y="3283"/>
                  </a:lnTo>
                  <a:cubicBezTo>
                    <a:pt x="1649" y="3283"/>
                    <a:pt x="1709" y="3238"/>
                    <a:pt x="1740" y="3178"/>
                  </a:cubicBezTo>
                  <a:close/>
                  <a:moveTo>
                    <a:pt x="10075" y="3888"/>
                  </a:moveTo>
                  <a:cubicBezTo>
                    <a:pt x="10090" y="3994"/>
                    <a:pt x="10136" y="4085"/>
                    <a:pt x="10166" y="4160"/>
                  </a:cubicBezTo>
                  <a:cubicBezTo>
                    <a:pt x="10090" y="4130"/>
                    <a:pt x="9999" y="4115"/>
                    <a:pt x="9924" y="4100"/>
                  </a:cubicBezTo>
                  <a:cubicBezTo>
                    <a:pt x="9969" y="4055"/>
                    <a:pt x="10029" y="3979"/>
                    <a:pt x="10075" y="3888"/>
                  </a:cubicBezTo>
                  <a:close/>
                  <a:moveTo>
                    <a:pt x="10741" y="4025"/>
                  </a:moveTo>
                  <a:cubicBezTo>
                    <a:pt x="10741" y="4025"/>
                    <a:pt x="10755" y="4039"/>
                    <a:pt x="10785" y="4055"/>
                  </a:cubicBezTo>
                  <a:cubicBezTo>
                    <a:pt x="10741" y="4146"/>
                    <a:pt x="10695" y="4221"/>
                    <a:pt x="10634" y="4297"/>
                  </a:cubicBezTo>
                  <a:cubicBezTo>
                    <a:pt x="10620" y="4327"/>
                    <a:pt x="10604" y="4342"/>
                    <a:pt x="10589" y="4357"/>
                  </a:cubicBezTo>
                  <a:cubicBezTo>
                    <a:pt x="10559" y="4327"/>
                    <a:pt x="10499" y="4311"/>
                    <a:pt x="10468" y="4281"/>
                  </a:cubicBezTo>
                  <a:cubicBezTo>
                    <a:pt x="10513" y="4267"/>
                    <a:pt x="10543" y="4206"/>
                    <a:pt x="10543" y="4146"/>
                  </a:cubicBezTo>
                  <a:lnTo>
                    <a:pt x="10543" y="4039"/>
                  </a:lnTo>
                  <a:cubicBezTo>
                    <a:pt x="10543" y="4055"/>
                    <a:pt x="10589" y="4069"/>
                    <a:pt x="10620" y="4069"/>
                  </a:cubicBezTo>
                  <a:cubicBezTo>
                    <a:pt x="10634" y="4069"/>
                    <a:pt x="10650" y="4069"/>
                    <a:pt x="10664" y="4055"/>
                  </a:cubicBezTo>
                  <a:cubicBezTo>
                    <a:pt x="10695" y="4055"/>
                    <a:pt x="10725" y="4039"/>
                    <a:pt x="10741" y="4025"/>
                  </a:cubicBezTo>
                  <a:close/>
                  <a:moveTo>
                    <a:pt x="1679" y="8290"/>
                  </a:moveTo>
                  <a:cubicBezTo>
                    <a:pt x="1679" y="8321"/>
                    <a:pt x="1665" y="8351"/>
                    <a:pt x="1665" y="8381"/>
                  </a:cubicBezTo>
                  <a:lnTo>
                    <a:pt x="1634" y="8351"/>
                  </a:lnTo>
                  <a:lnTo>
                    <a:pt x="1604" y="8321"/>
                  </a:lnTo>
                  <a:cubicBezTo>
                    <a:pt x="1634" y="8321"/>
                    <a:pt x="1665" y="8321"/>
                    <a:pt x="1679" y="8290"/>
                  </a:cubicBezTo>
                  <a:close/>
                  <a:moveTo>
                    <a:pt x="6610" y="1"/>
                  </a:moveTo>
                  <a:cubicBezTo>
                    <a:pt x="6550" y="1"/>
                    <a:pt x="6489" y="1"/>
                    <a:pt x="6429" y="15"/>
                  </a:cubicBezTo>
                  <a:cubicBezTo>
                    <a:pt x="6354" y="31"/>
                    <a:pt x="6278" y="61"/>
                    <a:pt x="6217" y="76"/>
                  </a:cubicBezTo>
                  <a:cubicBezTo>
                    <a:pt x="6096" y="136"/>
                    <a:pt x="5991" y="227"/>
                    <a:pt x="5884" y="364"/>
                  </a:cubicBezTo>
                  <a:cubicBezTo>
                    <a:pt x="5809" y="455"/>
                    <a:pt x="5779" y="560"/>
                    <a:pt x="5749" y="636"/>
                  </a:cubicBezTo>
                  <a:cubicBezTo>
                    <a:pt x="5733" y="697"/>
                    <a:pt x="5719" y="757"/>
                    <a:pt x="5703" y="832"/>
                  </a:cubicBezTo>
                  <a:lnTo>
                    <a:pt x="5688" y="788"/>
                  </a:lnTo>
                  <a:cubicBezTo>
                    <a:pt x="5491" y="606"/>
                    <a:pt x="5234" y="469"/>
                    <a:pt x="4946" y="409"/>
                  </a:cubicBezTo>
                  <a:cubicBezTo>
                    <a:pt x="4795" y="379"/>
                    <a:pt x="4644" y="348"/>
                    <a:pt x="4493" y="348"/>
                  </a:cubicBezTo>
                  <a:cubicBezTo>
                    <a:pt x="4418" y="348"/>
                    <a:pt x="4327" y="364"/>
                    <a:pt x="4220" y="364"/>
                  </a:cubicBezTo>
                  <a:cubicBezTo>
                    <a:pt x="3964" y="394"/>
                    <a:pt x="3722" y="469"/>
                    <a:pt x="3480" y="560"/>
                  </a:cubicBezTo>
                  <a:cubicBezTo>
                    <a:pt x="2980" y="757"/>
                    <a:pt x="2556" y="1060"/>
                    <a:pt x="2224" y="1437"/>
                  </a:cubicBezTo>
                  <a:lnTo>
                    <a:pt x="2088" y="1619"/>
                  </a:lnTo>
                  <a:cubicBezTo>
                    <a:pt x="1800" y="1725"/>
                    <a:pt x="1544" y="1937"/>
                    <a:pt x="1362" y="2240"/>
                  </a:cubicBezTo>
                  <a:cubicBezTo>
                    <a:pt x="1181" y="2512"/>
                    <a:pt x="1090" y="2859"/>
                    <a:pt x="1074" y="3222"/>
                  </a:cubicBezTo>
                  <a:cubicBezTo>
                    <a:pt x="1074" y="3329"/>
                    <a:pt x="1090" y="3420"/>
                    <a:pt x="1104" y="3525"/>
                  </a:cubicBezTo>
                  <a:cubicBezTo>
                    <a:pt x="1059" y="3541"/>
                    <a:pt x="1014" y="3555"/>
                    <a:pt x="969" y="3585"/>
                  </a:cubicBezTo>
                  <a:cubicBezTo>
                    <a:pt x="696" y="3737"/>
                    <a:pt x="469" y="3994"/>
                    <a:pt x="303" y="4342"/>
                  </a:cubicBezTo>
                  <a:cubicBezTo>
                    <a:pt x="152" y="4644"/>
                    <a:pt x="61" y="5007"/>
                    <a:pt x="31" y="5431"/>
                  </a:cubicBezTo>
                  <a:cubicBezTo>
                    <a:pt x="1" y="5810"/>
                    <a:pt x="45" y="6217"/>
                    <a:pt x="152" y="6596"/>
                  </a:cubicBezTo>
                  <a:cubicBezTo>
                    <a:pt x="227" y="6838"/>
                    <a:pt x="333" y="7080"/>
                    <a:pt x="454" y="7276"/>
                  </a:cubicBezTo>
                  <a:cubicBezTo>
                    <a:pt x="454" y="7337"/>
                    <a:pt x="469" y="7397"/>
                    <a:pt x="485" y="7443"/>
                  </a:cubicBezTo>
                  <a:cubicBezTo>
                    <a:pt x="515" y="7609"/>
                    <a:pt x="560" y="7776"/>
                    <a:pt x="620" y="7942"/>
                  </a:cubicBezTo>
                  <a:cubicBezTo>
                    <a:pt x="696" y="8109"/>
                    <a:pt x="771" y="8260"/>
                    <a:pt x="862" y="8381"/>
                  </a:cubicBezTo>
                  <a:cubicBezTo>
                    <a:pt x="969" y="8517"/>
                    <a:pt x="1090" y="8638"/>
                    <a:pt x="1225" y="8728"/>
                  </a:cubicBezTo>
                  <a:cubicBezTo>
                    <a:pt x="1332" y="8819"/>
                    <a:pt x="1453" y="8865"/>
                    <a:pt x="1588" y="8895"/>
                  </a:cubicBezTo>
                  <a:cubicBezTo>
                    <a:pt x="1588" y="9077"/>
                    <a:pt x="1604" y="9289"/>
                    <a:pt x="1665" y="9500"/>
                  </a:cubicBezTo>
                  <a:cubicBezTo>
                    <a:pt x="1800" y="9939"/>
                    <a:pt x="2072" y="10362"/>
                    <a:pt x="2451" y="10711"/>
                  </a:cubicBezTo>
                  <a:cubicBezTo>
                    <a:pt x="2829" y="11043"/>
                    <a:pt x="3268" y="11255"/>
                    <a:pt x="3722" y="11316"/>
                  </a:cubicBezTo>
                  <a:cubicBezTo>
                    <a:pt x="3827" y="11316"/>
                    <a:pt x="3903" y="11330"/>
                    <a:pt x="3964" y="11330"/>
                  </a:cubicBezTo>
                  <a:cubicBezTo>
                    <a:pt x="4115" y="11330"/>
                    <a:pt x="4251" y="11300"/>
                    <a:pt x="4402" y="11270"/>
                  </a:cubicBezTo>
                  <a:cubicBezTo>
                    <a:pt x="4508" y="11239"/>
                    <a:pt x="4614" y="11209"/>
                    <a:pt x="4735" y="11149"/>
                  </a:cubicBezTo>
                  <a:cubicBezTo>
                    <a:pt x="4781" y="11118"/>
                    <a:pt x="4825" y="11088"/>
                    <a:pt x="4871" y="11074"/>
                  </a:cubicBezTo>
                  <a:cubicBezTo>
                    <a:pt x="5067" y="11239"/>
                    <a:pt x="5325" y="11391"/>
                    <a:pt x="5628" y="11512"/>
                  </a:cubicBezTo>
                  <a:cubicBezTo>
                    <a:pt x="5884" y="11602"/>
                    <a:pt x="6157" y="11648"/>
                    <a:pt x="6414" y="11648"/>
                  </a:cubicBezTo>
                  <a:cubicBezTo>
                    <a:pt x="6505" y="11648"/>
                    <a:pt x="6610" y="11648"/>
                    <a:pt x="6717" y="11633"/>
                  </a:cubicBezTo>
                  <a:cubicBezTo>
                    <a:pt x="6808" y="11618"/>
                    <a:pt x="6883" y="11602"/>
                    <a:pt x="6959" y="11572"/>
                  </a:cubicBezTo>
                  <a:cubicBezTo>
                    <a:pt x="7080" y="11572"/>
                    <a:pt x="7215" y="11558"/>
                    <a:pt x="7367" y="11527"/>
                  </a:cubicBezTo>
                  <a:cubicBezTo>
                    <a:pt x="7806" y="11451"/>
                    <a:pt x="8230" y="11255"/>
                    <a:pt x="8593" y="10953"/>
                  </a:cubicBezTo>
                  <a:cubicBezTo>
                    <a:pt x="8956" y="10650"/>
                    <a:pt x="9198" y="10257"/>
                    <a:pt x="9273" y="9848"/>
                  </a:cubicBezTo>
                  <a:cubicBezTo>
                    <a:pt x="9319" y="9652"/>
                    <a:pt x="9319" y="9454"/>
                    <a:pt x="9303" y="9258"/>
                  </a:cubicBezTo>
                  <a:lnTo>
                    <a:pt x="9303" y="9258"/>
                  </a:lnTo>
                  <a:cubicBezTo>
                    <a:pt x="9349" y="9289"/>
                    <a:pt x="9440" y="9303"/>
                    <a:pt x="9545" y="9303"/>
                  </a:cubicBezTo>
                  <a:lnTo>
                    <a:pt x="9666" y="9303"/>
                  </a:lnTo>
                  <a:cubicBezTo>
                    <a:pt x="9847" y="9289"/>
                    <a:pt x="10029" y="9243"/>
                    <a:pt x="10180" y="9182"/>
                  </a:cubicBezTo>
                  <a:lnTo>
                    <a:pt x="10180" y="9182"/>
                  </a:lnTo>
                  <a:cubicBezTo>
                    <a:pt x="10136" y="9212"/>
                    <a:pt x="10120" y="9273"/>
                    <a:pt x="10136" y="9333"/>
                  </a:cubicBezTo>
                  <a:cubicBezTo>
                    <a:pt x="10166" y="9410"/>
                    <a:pt x="10226" y="9470"/>
                    <a:pt x="10317" y="9470"/>
                  </a:cubicBezTo>
                  <a:lnTo>
                    <a:pt x="10362" y="9470"/>
                  </a:lnTo>
                  <a:cubicBezTo>
                    <a:pt x="10620" y="9410"/>
                    <a:pt x="10862" y="9273"/>
                    <a:pt x="11058" y="9091"/>
                  </a:cubicBezTo>
                  <a:cubicBezTo>
                    <a:pt x="11239" y="8926"/>
                    <a:pt x="11376" y="8698"/>
                    <a:pt x="11451" y="8426"/>
                  </a:cubicBezTo>
                  <a:cubicBezTo>
                    <a:pt x="11527" y="8200"/>
                    <a:pt x="11542" y="7942"/>
                    <a:pt x="11497" y="7670"/>
                  </a:cubicBezTo>
                  <a:cubicBezTo>
                    <a:pt x="11542" y="7564"/>
                    <a:pt x="11572" y="7458"/>
                    <a:pt x="11602" y="7352"/>
                  </a:cubicBezTo>
                  <a:cubicBezTo>
                    <a:pt x="11693" y="6943"/>
                    <a:pt x="11723" y="6520"/>
                    <a:pt x="11678" y="6112"/>
                  </a:cubicBezTo>
                  <a:cubicBezTo>
                    <a:pt x="11618" y="5673"/>
                    <a:pt x="11481" y="5295"/>
                    <a:pt x="11255" y="4977"/>
                  </a:cubicBezTo>
                  <a:cubicBezTo>
                    <a:pt x="11148" y="4826"/>
                    <a:pt x="11027" y="4674"/>
                    <a:pt x="10876" y="4553"/>
                  </a:cubicBezTo>
                  <a:cubicBezTo>
                    <a:pt x="10967" y="4463"/>
                    <a:pt x="11027" y="4372"/>
                    <a:pt x="11073" y="4297"/>
                  </a:cubicBezTo>
                  <a:cubicBezTo>
                    <a:pt x="11179" y="4069"/>
                    <a:pt x="11239" y="3813"/>
                    <a:pt x="11239" y="3525"/>
                  </a:cubicBezTo>
                  <a:cubicBezTo>
                    <a:pt x="11239" y="3238"/>
                    <a:pt x="11179" y="2966"/>
                    <a:pt x="11073" y="2708"/>
                  </a:cubicBezTo>
                  <a:cubicBezTo>
                    <a:pt x="10967" y="2482"/>
                    <a:pt x="10785" y="2284"/>
                    <a:pt x="10589" y="2194"/>
                  </a:cubicBezTo>
                  <a:cubicBezTo>
                    <a:pt x="10468" y="2133"/>
                    <a:pt x="10332" y="2103"/>
                    <a:pt x="10196" y="2103"/>
                  </a:cubicBezTo>
                  <a:cubicBezTo>
                    <a:pt x="10120" y="2103"/>
                    <a:pt x="10059" y="2119"/>
                    <a:pt x="9999" y="2133"/>
                  </a:cubicBezTo>
                  <a:cubicBezTo>
                    <a:pt x="9847" y="1770"/>
                    <a:pt x="9591" y="1423"/>
                    <a:pt x="9273" y="1135"/>
                  </a:cubicBezTo>
                  <a:cubicBezTo>
                    <a:pt x="8879" y="788"/>
                    <a:pt x="8426" y="560"/>
                    <a:pt x="7972" y="485"/>
                  </a:cubicBezTo>
                  <a:cubicBezTo>
                    <a:pt x="7851" y="455"/>
                    <a:pt x="7730" y="455"/>
                    <a:pt x="7639" y="455"/>
                  </a:cubicBezTo>
                  <a:lnTo>
                    <a:pt x="7578" y="455"/>
                  </a:lnTo>
                  <a:cubicBezTo>
                    <a:pt x="7564" y="424"/>
                    <a:pt x="7548" y="409"/>
                    <a:pt x="7518" y="379"/>
                  </a:cubicBezTo>
                  <a:cubicBezTo>
                    <a:pt x="7261" y="152"/>
                    <a:pt x="6959" y="15"/>
                    <a:pt x="66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4" name="Google Shape;164;p10"/>
            <p:cNvSpPr/>
            <p:nvPr/>
          </p:nvSpPr>
          <p:spPr>
            <a:xfrm>
              <a:off x="5660362" y="3864798"/>
              <a:ext cx="439348" cy="381754"/>
            </a:xfrm>
            <a:custGeom>
              <a:avLst/>
              <a:gdLst/>
              <a:ahLst/>
              <a:cxnLst/>
              <a:rect l="l" t="t" r="r" b="b"/>
              <a:pathLst>
                <a:path w="14311" h="12435" extrusionOk="0">
                  <a:moveTo>
                    <a:pt x="8245" y="0"/>
                  </a:moveTo>
                  <a:cubicBezTo>
                    <a:pt x="8064" y="0"/>
                    <a:pt x="7867" y="15"/>
                    <a:pt x="7685" y="75"/>
                  </a:cubicBezTo>
                  <a:cubicBezTo>
                    <a:pt x="7398" y="152"/>
                    <a:pt x="7126" y="287"/>
                    <a:pt x="6914" y="484"/>
                  </a:cubicBezTo>
                  <a:cubicBezTo>
                    <a:pt x="6521" y="212"/>
                    <a:pt x="6051" y="75"/>
                    <a:pt x="5553" y="75"/>
                  </a:cubicBezTo>
                  <a:cubicBezTo>
                    <a:pt x="5325" y="75"/>
                    <a:pt x="5083" y="106"/>
                    <a:pt x="4857" y="166"/>
                  </a:cubicBezTo>
                  <a:cubicBezTo>
                    <a:pt x="4236" y="317"/>
                    <a:pt x="3707" y="696"/>
                    <a:pt x="3375" y="1195"/>
                  </a:cubicBezTo>
                  <a:cubicBezTo>
                    <a:pt x="3026" y="1695"/>
                    <a:pt x="2921" y="2269"/>
                    <a:pt x="3072" y="2814"/>
                  </a:cubicBezTo>
                  <a:lnTo>
                    <a:pt x="3117" y="2995"/>
                  </a:lnTo>
                  <a:cubicBezTo>
                    <a:pt x="3102" y="3040"/>
                    <a:pt x="3072" y="3101"/>
                    <a:pt x="3042" y="3147"/>
                  </a:cubicBezTo>
                  <a:cubicBezTo>
                    <a:pt x="2981" y="3298"/>
                    <a:pt x="2935" y="3464"/>
                    <a:pt x="2905" y="3615"/>
                  </a:cubicBezTo>
                  <a:lnTo>
                    <a:pt x="2754" y="3615"/>
                  </a:lnTo>
                  <a:cubicBezTo>
                    <a:pt x="1846" y="3615"/>
                    <a:pt x="999" y="4206"/>
                    <a:pt x="576" y="5113"/>
                  </a:cubicBezTo>
                  <a:cubicBezTo>
                    <a:pt x="1" y="6338"/>
                    <a:pt x="424" y="7745"/>
                    <a:pt x="1499" y="8244"/>
                  </a:cubicBezTo>
                  <a:lnTo>
                    <a:pt x="1725" y="8335"/>
                  </a:lnTo>
                  <a:cubicBezTo>
                    <a:pt x="1725" y="8456"/>
                    <a:pt x="1741" y="8577"/>
                    <a:pt x="1755" y="8713"/>
                  </a:cubicBezTo>
                  <a:cubicBezTo>
                    <a:pt x="1771" y="8909"/>
                    <a:pt x="1816" y="9076"/>
                    <a:pt x="1862" y="9228"/>
                  </a:cubicBezTo>
                  <a:cubicBezTo>
                    <a:pt x="1922" y="9393"/>
                    <a:pt x="1997" y="9545"/>
                    <a:pt x="2088" y="9666"/>
                  </a:cubicBezTo>
                  <a:cubicBezTo>
                    <a:pt x="2104" y="9696"/>
                    <a:pt x="2134" y="9712"/>
                    <a:pt x="2149" y="9742"/>
                  </a:cubicBezTo>
                  <a:cubicBezTo>
                    <a:pt x="2013" y="10740"/>
                    <a:pt x="2679" y="11753"/>
                    <a:pt x="3752" y="12162"/>
                  </a:cubicBezTo>
                  <a:cubicBezTo>
                    <a:pt x="4055" y="12283"/>
                    <a:pt x="4373" y="12344"/>
                    <a:pt x="4706" y="12344"/>
                  </a:cubicBezTo>
                  <a:cubicBezTo>
                    <a:pt x="5644" y="12344"/>
                    <a:pt x="6445" y="11829"/>
                    <a:pt x="6747" y="11043"/>
                  </a:cubicBezTo>
                  <a:cubicBezTo>
                    <a:pt x="6824" y="10831"/>
                    <a:pt x="6868" y="10619"/>
                    <a:pt x="6868" y="10407"/>
                  </a:cubicBezTo>
                  <a:lnTo>
                    <a:pt x="6945" y="10407"/>
                  </a:lnTo>
                  <a:cubicBezTo>
                    <a:pt x="6929" y="10634"/>
                    <a:pt x="6975" y="10861"/>
                    <a:pt x="7050" y="11073"/>
                  </a:cubicBezTo>
                  <a:cubicBezTo>
                    <a:pt x="7322" y="11904"/>
                    <a:pt x="8139" y="12434"/>
                    <a:pt x="9123" y="12434"/>
                  </a:cubicBezTo>
                  <a:cubicBezTo>
                    <a:pt x="9425" y="12434"/>
                    <a:pt x="9728" y="12374"/>
                    <a:pt x="10015" y="12283"/>
                  </a:cubicBezTo>
                  <a:cubicBezTo>
                    <a:pt x="10620" y="12071"/>
                    <a:pt x="11119" y="11662"/>
                    <a:pt x="11406" y="11134"/>
                  </a:cubicBezTo>
                  <a:cubicBezTo>
                    <a:pt x="11588" y="10831"/>
                    <a:pt x="11679" y="10498"/>
                    <a:pt x="11694" y="10165"/>
                  </a:cubicBezTo>
                  <a:cubicBezTo>
                    <a:pt x="12011" y="10105"/>
                    <a:pt x="12330" y="9984"/>
                    <a:pt x="12602" y="9787"/>
                  </a:cubicBezTo>
                  <a:cubicBezTo>
                    <a:pt x="12965" y="9530"/>
                    <a:pt x="13252" y="9182"/>
                    <a:pt x="13433" y="8758"/>
                  </a:cubicBezTo>
                  <a:cubicBezTo>
                    <a:pt x="13585" y="8425"/>
                    <a:pt x="13661" y="8048"/>
                    <a:pt x="13661" y="7669"/>
                  </a:cubicBezTo>
                  <a:cubicBezTo>
                    <a:pt x="13842" y="7412"/>
                    <a:pt x="13963" y="7110"/>
                    <a:pt x="14038" y="6792"/>
                  </a:cubicBezTo>
                  <a:cubicBezTo>
                    <a:pt x="14311" y="5491"/>
                    <a:pt x="13615" y="4236"/>
                    <a:pt x="12481" y="3994"/>
                  </a:cubicBezTo>
                  <a:cubicBezTo>
                    <a:pt x="12344" y="3964"/>
                    <a:pt x="12223" y="3948"/>
                    <a:pt x="12072" y="3948"/>
                  </a:cubicBezTo>
                  <a:lnTo>
                    <a:pt x="11967" y="3948"/>
                  </a:lnTo>
                  <a:lnTo>
                    <a:pt x="11951" y="3918"/>
                  </a:lnTo>
                  <a:cubicBezTo>
                    <a:pt x="11906" y="3843"/>
                    <a:pt x="11846" y="3766"/>
                    <a:pt x="11785" y="3706"/>
                  </a:cubicBezTo>
                  <a:cubicBezTo>
                    <a:pt x="11981" y="3540"/>
                    <a:pt x="12148" y="3343"/>
                    <a:pt x="12269" y="3131"/>
                  </a:cubicBezTo>
                  <a:cubicBezTo>
                    <a:pt x="12586" y="2617"/>
                    <a:pt x="12662" y="2027"/>
                    <a:pt x="12495" y="1497"/>
                  </a:cubicBezTo>
                  <a:cubicBezTo>
                    <a:pt x="12239" y="650"/>
                    <a:pt x="11376" y="75"/>
                    <a:pt x="10378" y="75"/>
                  </a:cubicBezTo>
                  <a:cubicBezTo>
                    <a:pt x="10105" y="75"/>
                    <a:pt x="9833" y="121"/>
                    <a:pt x="9577" y="196"/>
                  </a:cubicBezTo>
                  <a:cubicBezTo>
                    <a:pt x="9470" y="227"/>
                    <a:pt x="9379" y="273"/>
                    <a:pt x="9274" y="303"/>
                  </a:cubicBezTo>
                  <a:cubicBezTo>
                    <a:pt x="9123" y="196"/>
                    <a:pt x="8941" y="106"/>
                    <a:pt x="8744" y="61"/>
                  </a:cubicBezTo>
                  <a:cubicBezTo>
                    <a:pt x="8578" y="15"/>
                    <a:pt x="8411" y="0"/>
                    <a:pt x="8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5" name="Google Shape;165;p10"/>
            <p:cNvSpPr/>
            <p:nvPr/>
          </p:nvSpPr>
          <p:spPr>
            <a:xfrm>
              <a:off x="5743039" y="3867101"/>
              <a:ext cx="356673" cy="379452"/>
            </a:xfrm>
            <a:custGeom>
              <a:avLst/>
              <a:gdLst/>
              <a:ahLst/>
              <a:cxnLst/>
              <a:rect l="l" t="t" r="r" b="b"/>
              <a:pathLst>
                <a:path w="11618" h="12360" extrusionOk="0">
                  <a:moveTo>
                    <a:pt x="7640" y="0"/>
                  </a:moveTo>
                  <a:cubicBezTo>
                    <a:pt x="7322" y="636"/>
                    <a:pt x="7140" y="1378"/>
                    <a:pt x="7156" y="2209"/>
                  </a:cubicBezTo>
                  <a:cubicBezTo>
                    <a:pt x="7170" y="2467"/>
                    <a:pt x="7368" y="2663"/>
                    <a:pt x="7443" y="2890"/>
                  </a:cubicBezTo>
                  <a:cubicBezTo>
                    <a:pt x="7533" y="3116"/>
                    <a:pt x="7549" y="3374"/>
                    <a:pt x="7610" y="3616"/>
                  </a:cubicBezTo>
                  <a:cubicBezTo>
                    <a:pt x="7806" y="4463"/>
                    <a:pt x="8487" y="5113"/>
                    <a:pt x="8955" y="5870"/>
                  </a:cubicBezTo>
                  <a:cubicBezTo>
                    <a:pt x="9425" y="6611"/>
                    <a:pt x="9651" y="7685"/>
                    <a:pt x="9016" y="8306"/>
                  </a:cubicBezTo>
                  <a:cubicBezTo>
                    <a:pt x="8517" y="8790"/>
                    <a:pt x="7640" y="8790"/>
                    <a:pt x="7170" y="9318"/>
                  </a:cubicBezTo>
                  <a:cubicBezTo>
                    <a:pt x="7065" y="9455"/>
                    <a:pt x="6974" y="9621"/>
                    <a:pt x="6823" y="9727"/>
                  </a:cubicBezTo>
                  <a:cubicBezTo>
                    <a:pt x="6701" y="9817"/>
                    <a:pt x="6566" y="9854"/>
                    <a:pt x="6425" y="9854"/>
                  </a:cubicBezTo>
                  <a:cubicBezTo>
                    <a:pt x="6092" y="9854"/>
                    <a:pt x="5724" y="9651"/>
                    <a:pt x="5416" y="9470"/>
                  </a:cubicBezTo>
                  <a:cubicBezTo>
                    <a:pt x="4944" y="9197"/>
                    <a:pt x="4398" y="8990"/>
                    <a:pt x="3866" y="8990"/>
                  </a:cubicBezTo>
                  <a:cubicBezTo>
                    <a:pt x="3631" y="8990"/>
                    <a:pt x="3399" y="9030"/>
                    <a:pt x="3177" y="9122"/>
                  </a:cubicBezTo>
                  <a:cubicBezTo>
                    <a:pt x="2572" y="9379"/>
                    <a:pt x="2194" y="9984"/>
                    <a:pt x="1680" y="10377"/>
                  </a:cubicBezTo>
                  <a:cubicBezTo>
                    <a:pt x="1271" y="10696"/>
                    <a:pt x="803" y="10877"/>
                    <a:pt x="363" y="11119"/>
                  </a:cubicBezTo>
                  <a:lnTo>
                    <a:pt x="0" y="11345"/>
                  </a:lnTo>
                  <a:cubicBezTo>
                    <a:pt x="273" y="11664"/>
                    <a:pt x="636" y="11920"/>
                    <a:pt x="1059" y="12087"/>
                  </a:cubicBezTo>
                  <a:cubicBezTo>
                    <a:pt x="1362" y="12208"/>
                    <a:pt x="1680" y="12269"/>
                    <a:pt x="2013" y="12269"/>
                  </a:cubicBezTo>
                  <a:cubicBezTo>
                    <a:pt x="2951" y="12269"/>
                    <a:pt x="3752" y="11754"/>
                    <a:pt x="4054" y="10968"/>
                  </a:cubicBezTo>
                  <a:cubicBezTo>
                    <a:pt x="4131" y="10756"/>
                    <a:pt x="4175" y="10544"/>
                    <a:pt x="4175" y="10332"/>
                  </a:cubicBezTo>
                  <a:lnTo>
                    <a:pt x="4252" y="10332"/>
                  </a:lnTo>
                  <a:cubicBezTo>
                    <a:pt x="4236" y="10559"/>
                    <a:pt x="4282" y="10786"/>
                    <a:pt x="4357" y="10998"/>
                  </a:cubicBezTo>
                  <a:cubicBezTo>
                    <a:pt x="4629" y="11829"/>
                    <a:pt x="5446" y="12359"/>
                    <a:pt x="6430" y="12359"/>
                  </a:cubicBezTo>
                  <a:cubicBezTo>
                    <a:pt x="6732" y="12359"/>
                    <a:pt x="7035" y="12299"/>
                    <a:pt x="7322" y="12208"/>
                  </a:cubicBezTo>
                  <a:cubicBezTo>
                    <a:pt x="7927" y="11996"/>
                    <a:pt x="8426" y="11587"/>
                    <a:pt x="8713" y="11059"/>
                  </a:cubicBezTo>
                  <a:cubicBezTo>
                    <a:pt x="8895" y="10756"/>
                    <a:pt x="8986" y="10423"/>
                    <a:pt x="9001" y="10090"/>
                  </a:cubicBezTo>
                  <a:cubicBezTo>
                    <a:pt x="9318" y="10030"/>
                    <a:pt x="9637" y="9909"/>
                    <a:pt x="9909" y="9712"/>
                  </a:cubicBezTo>
                  <a:cubicBezTo>
                    <a:pt x="10272" y="9455"/>
                    <a:pt x="10559" y="9107"/>
                    <a:pt x="10740" y="8683"/>
                  </a:cubicBezTo>
                  <a:cubicBezTo>
                    <a:pt x="10892" y="8350"/>
                    <a:pt x="10968" y="7973"/>
                    <a:pt x="10968" y="7594"/>
                  </a:cubicBezTo>
                  <a:cubicBezTo>
                    <a:pt x="11149" y="7337"/>
                    <a:pt x="11270" y="7035"/>
                    <a:pt x="11345" y="6717"/>
                  </a:cubicBezTo>
                  <a:cubicBezTo>
                    <a:pt x="11618" y="5416"/>
                    <a:pt x="10922" y="4161"/>
                    <a:pt x="9788" y="3919"/>
                  </a:cubicBezTo>
                  <a:cubicBezTo>
                    <a:pt x="9651" y="3889"/>
                    <a:pt x="9530" y="3873"/>
                    <a:pt x="9379" y="3873"/>
                  </a:cubicBezTo>
                  <a:lnTo>
                    <a:pt x="9274" y="3873"/>
                  </a:lnTo>
                  <a:lnTo>
                    <a:pt x="9258" y="3843"/>
                  </a:lnTo>
                  <a:cubicBezTo>
                    <a:pt x="9213" y="3768"/>
                    <a:pt x="9153" y="3691"/>
                    <a:pt x="9092" y="3631"/>
                  </a:cubicBezTo>
                  <a:cubicBezTo>
                    <a:pt x="9288" y="3465"/>
                    <a:pt x="9455" y="3268"/>
                    <a:pt x="9576" y="3056"/>
                  </a:cubicBezTo>
                  <a:cubicBezTo>
                    <a:pt x="9893" y="2542"/>
                    <a:pt x="9969" y="1952"/>
                    <a:pt x="9802" y="1422"/>
                  </a:cubicBezTo>
                  <a:cubicBezTo>
                    <a:pt x="9546" y="575"/>
                    <a:pt x="8683" y="0"/>
                    <a:pt x="76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6" name="Google Shape;166;p10"/>
            <p:cNvSpPr/>
            <p:nvPr/>
          </p:nvSpPr>
          <p:spPr>
            <a:xfrm>
              <a:off x="5724926" y="3993405"/>
              <a:ext cx="98486" cy="127773"/>
            </a:xfrm>
            <a:custGeom>
              <a:avLst/>
              <a:gdLst/>
              <a:ahLst/>
              <a:cxnLst/>
              <a:rect l="l" t="t" r="r" b="b"/>
              <a:pathLst>
                <a:path w="3208" h="4162" extrusionOk="0">
                  <a:moveTo>
                    <a:pt x="2784" y="1"/>
                  </a:moveTo>
                  <a:cubicBezTo>
                    <a:pt x="2754" y="1"/>
                    <a:pt x="2724" y="1"/>
                    <a:pt x="2708" y="17"/>
                  </a:cubicBezTo>
                  <a:cubicBezTo>
                    <a:pt x="2617" y="61"/>
                    <a:pt x="2587" y="182"/>
                    <a:pt x="2633" y="259"/>
                  </a:cubicBezTo>
                  <a:cubicBezTo>
                    <a:pt x="2678" y="319"/>
                    <a:pt x="2708" y="364"/>
                    <a:pt x="2724" y="424"/>
                  </a:cubicBezTo>
                  <a:cubicBezTo>
                    <a:pt x="2784" y="545"/>
                    <a:pt x="2815" y="682"/>
                    <a:pt x="2829" y="803"/>
                  </a:cubicBezTo>
                  <a:cubicBezTo>
                    <a:pt x="2845" y="954"/>
                    <a:pt x="2845" y="1106"/>
                    <a:pt x="2829" y="1241"/>
                  </a:cubicBezTo>
                  <a:cubicBezTo>
                    <a:pt x="2815" y="1332"/>
                    <a:pt x="2799" y="1423"/>
                    <a:pt x="2769" y="1514"/>
                  </a:cubicBezTo>
                  <a:cubicBezTo>
                    <a:pt x="2738" y="1620"/>
                    <a:pt x="2708" y="1711"/>
                    <a:pt x="2663" y="1816"/>
                  </a:cubicBezTo>
                  <a:cubicBezTo>
                    <a:pt x="2663" y="1802"/>
                    <a:pt x="2678" y="1786"/>
                    <a:pt x="2678" y="1771"/>
                  </a:cubicBezTo>
                  <a:lnTo>
                    <a:pt x="2678" y="1771"/>
                  </a:lnTo>
                  <a:cubicBezTo>
                    <a:pt x="2542" y="2088"/>
                    <a:pt x="2375" y="2391"/>
                    <a:pt x="2163" y="2663"/>
                  </a:cubicBezTo>
                  <a:cubicBezTo>
                    <a:pt x="1998" y="2875"/>
                    <a:pt x="1800" y="3087"/>
                    <a:pt x="1574" y="3254"/>
                  </a:cubicBezTo>
                  <a:cubicBezTo>
                    <a:pt x="1393" y="3405"/>
                    <a:pt x="1181" y="3526"/>
                    <a:pt x="969" y="3617"/>
                  </a:cubicBezTo>
                  <a:cubicBezTo>
                    <a:pt x="963" y="3619"/>
                    <a:pt x="958" y="3622"/>
                    <a:pt x="952" y="3624"/>
                  </a:cubicBezTo>
                  <a:lnTo>
                    <a:pt x="952" y="3624"/>
                  </a:lnTo>
                  <a:cubicBezTo>
                    <a:pt x="953" y="3622"/>
                    <a:pt x="953" y="3620"/>
                    <a:pt x="953" y="3617"/>
                  </a:cubicBezTo>
                  <a:lnTo>
                    <a:pt x="953" y="3617"/>
                  </a:lnTo>
                  <a:lnTo>
                    <a:pt x="942" y="3628"/>
                  </a:lnTo>
                  <a:lnTo>
                    <a:pt x="942" y="3628"/>
                  </a:lnTo>
                  <a:cubicBezTo>
                    <a:pt x="945" y="3627"/>
                    <a:pt x="948" y="3625"/>
                    <a:pt x="952" y="3624"/>
                  </a:cubicBezTo>
                  <a:lnTo>
                    <a:pt x="952" y="3624"/>
                  </a:lnTo>
                  <a:cubicBezTo>
                    <a:pt x="948" y="3631"/>
                    <a:pt x="939" y="3631"/>
                    <a:pt x="939" y="3631"/>
                  </a:cubicBezTo>
                  <a:lnTo>
                    <a:pt x="942" y="3628"/>
                  </a:lnTo>
                  <a:lnTo>
                    <a:pt x="942" y="3628"/>
                  </a:lnTo>
                  <a:cubicBezTo>
                    <a:pt x="738" y="3713"/>
                    <a:pt x="519" y="3769"/>
                    <a:pt x="288" y="3798"/>
                  </a:cubicBezTo>
                  <a:lnTo>
                    <a:pt x="334" y="3798"/>
                  </a:lnTo>
                  <a:cubicBezTo>
                    <a:pt x="273" y="3798"/>
                    <a:pt x="227" y="3813"/>
                    <a:pt x="167" y="3813"/>
                  </a:cubicBezTo>
                  <a:cubicBezTo>
                    <a:pt x="122" y="3813"/>
                    <a:pt x="76" y="3828"/>
                    <a:pt x="46" y="3859"/>
                  </a:cubicBezTo>
                  <a:cubicBezTo>
                    <a:pt x="15" y="3904"/>
                    <a:pt x="1" y="3934"/>
                    <a:pt x="1" y="3980"/>
                  </a:cubicBezTo>
                  <a:cubicBezTo>
                    <a:pt x="1" y="4071"/>
                    <a:pt x="76" y="4161"/>
                    <a:pt x="167" y="4161"/>
                  </a:cubicBezTo>
                  <a:cubicBezTo>
                    <a:pt x="394" y="4146"/>
                    <a:pt x="606" y="4101"/>
                    <a:pt x="832" y="4040"/>
                  </a:cubicBezTo>
                  <a:cubicBezTo>
                    <a:pt x="1044" y="3964"/>
                    <a:pt x="1256" y="3873"/>
                    <a:pt x="1453" y="3752"/>
                  </a:cubicBezTo>
                  <a:cubicBezTo>
                    <a:pt x="1846" y="3526"/>
                    <a:pt x="2179" y="3223"/>
                    <a:pt x="2451" y="2860"/>
                  </a:cubicBezTo>
                  <a:cubicBezTo>
                    <a:pt x="2724" y="2497"/>
                    <a:pt x="2950" y="2074"/>
                    <a:pt x="3101" y="1650"/>
                  </a:cubicBezTo>
                  <a:cubicBezTo>
                    <a:pt x="3178" y="1392"/>
                    <a:pt x="3208" y="1120"/>
                    <a:pt x="3178" y="848"/>
                  </a:cubicBezTo>
                  <a:cubicBezTo>
                    <a:pt x="3162" y="576"/>
                    <a:pt x="3071" y="319"/>
                    <a:pt x="2936" y="77"/>
                  </a:cubicBezTo>
                  <a:cubicBezTo>
                    <a:pt x="2905" y="31"/>
                    <a:pt x="2845" y="1"/>
                    <a:pt x="27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7" name="Google Shape;167;p10"/>
            <p:cNvSpPr/>
            <p:nvPr/>
          </p:nvSpPr>
          <p:spPr>
            <a:xfrm>
              <a:off x="5807603" y="4090942"/>
              <a:ext cx="114265" cy="90104"/>
            </a:xfrm>
            <a:custGeom>
              <a:avLst/>
              <a:gdLst/>
              <a:ahLst/>
              <a:cxnLst/>
              <a:rect l="l" t="t" r="r" b="b"/>
              <a:pathLst>
                <a:path w="3722" h="2935" extrusionOk="0">
                  <a:moveTo>
                    <a:pt x="2012" y="1543"/>
                  </a:moveTo>
                  <a:lnTo>
                    <a:pt x="2012" y="1543"/>
                  </a:lnTo>
                  <a:cubicBezTo>
                    <a:pt x="2015" y="1547"/>
                    <a:pt x="2019" y="1550"/>
                    <a:pt x="2022" y="1552"/>
                  </a:cubicBezTo>
                  <a:lnTo>
                    <a:pt x="2022" y="1552"/>
                  </a:lnTo>
                  <a:cubicBezTo>
                    <a:pt x="2034" y="1554"/>
                    <a:pt x="2046" y="1557"/>
                    <a:pt x="2058" y="1559"/>
                  </a:cubicBezTo>
                  <a:lnTo>
                    <a:pt x="2012" y="1543"/>
                  </a:lnTo>
                  <a:close/>
                  <a:moveTo>
                    <a:pt x="197" y="0"/>
                  </a:moveTo>
                  <a:cubicBezTo>
                    <a:pt x="166" y="0"/>
                    <a:pt x="136" y="16"/>
                    <a:pt x="106" y="31"/>
                  </a:cubicBezTo>
                  <a:cubicBezTo>
                    <a:pt x="61" y="46"/>
                    <a:pt x="31" y="91"/>
                    <a:pt x="31" y="137"/>
                  </a:cubicBezTo>
                  <a:cubicBezTo>
                    <a:pt x="1" y="228"/>
                    <a:pt x="61" y="333"/>
                    <a:pt x="152" y="349"/>
                  </a:cubicBezTo>
                  <a:cubicBezTo>
                    <a:pt x="227" y="363"/>
                    <a:pt x="318" y="394"/>
                    <a:pt x="408" y="424"/>
                  </a:cubicBezTo>
                  <a:cubicBezTo>
                    <a:pt x="469" y="454"/>
                    <a:pt x="545" y="484"/>
                    <a:pt x="606" y="530"/>
                  </a:cubicBezTo>
                  <a:lnTo>
                    <a:pt x="771" y="696"/>
                  </a:lnTo>
                  <a:cubicBezTo>
                    <a:pt x="878" y="848"/>
                    <a:pt x="953" y="1015"/>
                    <a:pt x="1044" y="1166"/>
                  </a:cubicBezTo>
                  <a:cubicBezTo>
                    <a:pt x="1150" y="1347"/>
                    <a:pt x="1271" y="1529"/>
                    <a:pt x="1437" y="1664"/>
                  </a:cubicBezTo>
                  <a:cubicBezTo>
                    <a:pt x="1483" y="1695"/>
                    <a:pt x="1543" y="1725"/>
                    <a:pt x="1588" y="1755"/>
                  </a:cubicBezTo>
                  <a:cubicBezTo>
                    <a:pt x="1634" y="1785"/>
                    <a:pt x="1695" y="1816"/>
                    <a:pt x="1739" y="1831"/>
                  </a:cubicBezTo>
                  <a:cubicBezTo>
                    <a:pt x="1861" y="1876"/>
                    <a:pt x="1982" y="1892"/>
                    <a:pt x="2103" y="1906"/>
                  </a:cubicBezTo>
                  <a:cubicBezTo>
                    <a:pt x="2314" y="1922"/>
                    <a:pt x="2542" y="1906"/>
                    <a:pt x="2754" y="1937"/>
                  </a:cubicBezTo>
                  <a:cubicBezTo>
                    <a:pt x="2829" y="1952"/>
                    <a:pt x="2905" y="1967"/>
                    <a:pt x="2980" y="1997"/>
                  </a:cubicBezTo>
                  <a:cubicBezTo>
                    <a:pt x="3026" y="2013"/>
                    <a:pt x="3071" y="2043"/>
                    <a:pt x="3117" y="2073"/>
                  </a:cubicBezTo>
                  <a:lnTo>
                    <a:pt x="3207" y="2164"/>
                  </a:lnTo>
                  <a:cubicBezTo>
                    <a:pt x="3252" y="2209"/>
                    <a:pt x="3268" y="2269"/>
                    <a:pt x="3298" y="2315"/>
                  </a:cubicBezTo>
                  <a:cubicBezTo>
                    <a:pt x="3328" y="2390"/>
                    <a:pt x="3343" y="2451"/>
                    <a:pt x="3359" y="2527"/>
                  </a:cubicBezTo>
                  <a:lnTo>
                    <a:pt x="3359" y="2753"/>
                  </a:lnTo>
                  <a:cubicBezTo>
                    <a:pt x="3343" y="2844"/>
                    <a:pt x="3434" y="2935"/>
                    <a:pt x="3524" y="2935"/>
                  </a:cubicBezTo>
                  <a:cubicBezTo>
                    <a:pt x="3570" y="2935"/>
                    <a:pt x="3615" y="2905"/>
                    <a:pt x="3645" y="2874"/>
                  </a:cubicBezTo>
                  <a:cubicBezTo>
                    <a:pt x="3691" y="2844"/>
                    <a:pt x="3706" y="2799"/>
                    <a:pt x="3706" y="2753"/>
                  </a:cubicBezTo>
                  <a:cubicBezTo>
                    <a:pt x="3722" y="2527"/>
                    <a:pt x="3676" y="2285"/>
                    <a:pt x="3570" y="2073"/>
                  </a:cubicBezTo>
                  <a:cubicBezTo>
                    <a:pt x="3510" y="1983"/>
                    <a:pt x="3449" y="1906"/>
                    <a:pt x="3359" y="1831"/>
                  </a:cubicBezTo>
                  <a:cubicBezTo>
                    <a:pt x="3282" y="1755"/>
                    <a:pt x="3207" y="1710"/>
                    <a:pt x="3101" y="1680"/>
                  </a:cubicBezTo>
                  <a:cubicBezTo>
                    <a:pt x="2784" y="1529"/>
                    <a:pt x="2405" y="1589"/>
                    <a:pt x="2058" y="1559"/>
                  </a:cubicBezTo>
                  <a:cubicBezTo>
                    <a:pt x="2046" y="1559"/>
                    <a:pt x="2034" y="1559"/>
                    <a:pt x="2022" y="1552"/>
                  </a:cubicBezTo>
                  <a:lnTo>
                    <a:pt x="2022" y="1552"/>
                  </a:lnTo>
                  <a:cubicBezTo>
                    <a:pt x="1958" y="1538"/>
                    <a:pt x="1895" y="1524"/>
                    <a:pt x="1830" y="1499"/>
                  </a:cubicBezTo>
                  <a:cubicBezTo>
                    <a:pt x="1770" y="1468"/>
                    <a:pt x="1725" y="1438"/>
                    <a:pt x="1679" y="1408"/>
                  </a:cubicBezTo>
                  <a:cubicBezTo>
                    <a:pt x="1604" y="1347"/>
                    <a:pt x="1543" y="1287"/>
                    <a:pt x="1483" y="1211"/>
                  </a:cubicBezTo>
                  <a:cubicBezTo>
                    <a:pt x="1332" y="999"/>
                    <a:pt x="1225" y="742"/>
                    <a:pt x="1059" y="530"/>
                  </a:cubicBezTo>
                  <a:cubicBezTo>
                    <a:pt x="969" y="409"/>
                    <a:pt x="878" y="303"/>
                    <a:pt x="741" y="212"/>
                  </a:cubicBezTo>
                  <a:cubicBezTo>
                    <a:pt x="590" y="107"/>
                    <a:pt x="408" y="46"/>
                    <a:pt x="243" y="16"/>
                  </a:cubicBezTo>
                  <a:cubicBezTo>
                    <a:pt x="227" y="16"/>
                    <a:pt x="212" y="0"/>
                    <a:pt x="1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8" name="Google Shape;168;p10"/>
            <p:cNvSpPr/>
            <p:nvPr/>
          </p:nvSpPr>
          <p:spPr>
            <a:xfrm>
              <a:off x="5852642" y="3916806"/>
              <a:ext cx="157921" cy="107296"/>
            </a:xfrm>
            <a:custGeom>
              <a:avLst/>
              <a:gdLst/>
              <a:ahLst/>
              <a:cxnLst/>
              <a:rect l="l" t="t" r="r" b="b"/>
              <a:pathLst>
                <a:path w="5144" h="3495" extrusionOk="0">
                  <a:moveTo>
                    <a:pt x="3041" y="3040"/>
                  </a:moveTo>
                  <a:cubicBezTo>
                    <a:pt x="3041" y="3056"/>
                    <a:pt x="3056" y="3056"/>
                    <a:pt x="3056" y="3056"/>
                  </a:cubicBezTo>
                  <a:cubicBezTo>
                    <a:pt x="3041" y="3056"/>
                    <a:pt x="3041" y="3056"/>
                    <a:pt x="3041" y="3040"/>
                  </a:cubicBezTo>
                  <a:close/>
                  <a:moveTo>
                    <a:pt x="424" y="1"/>
                  </a:moveTo>
                  <a:cubicBezTo>
                    <a:pt x="394" y="1"/>
                    <a:pt x="363" y="15"/>
                    <a:pt x="333" y="31"/>
                  </a:cubicBezTo>
                  <a:cubicBezTo>
                    <a:pt x="288" y="45"/>
                    <a:pt x="272" y="91"/>
                    <a:pt x="258" y="136"/>
                  </a:cubicBezTo>
                  <a:cubicBezTo>
                    <a:pt x="151" y="394"/>
                    <a:pt x="61" y="666"/>
                    <a:pt x="30" y="938"/>
                  </a:cubicBezTo>
                  <a:cubicBezTo>
                    <a:pt x="0" y="1134"/>
                    <a:pt x="16" y="1316"/>
                    <a:pt x="61" y="1513"/>
                  </a:cubicBezTo>
                  <a:cubicBezTo>
                    <a:pt x="121" y="1664"/>
                    <a:pt x="212" y="1816"/>
                    <a:pt x="349" y="1921"/>
                  </a:cubicBezTo>
                  <a:cubicBezTo>
                    <a:pt x="470" y="2042"/>
                    <a:pt x="621" y="2133"/>
                    <a:pt x="787" y="2224"/>
                  </a:cubicBezTo>
                  <a:cubicBezTo>
                    <a:pt x="968" y="2314"/>
                    <a:pt x="1166" y="2391"/>
                    <a:pt x="1347" y="2481"/>
                  </a:cubicBezTo>
                  <a:cubicBezTo>
                    <a:pt x="1452" y="2526"/>
                    <a:pt x="1559" y="2572"/>
                    <a:pt x="1664" y="2633"/>
                  </a:cubicBezTo>
                  <a:cubicBezTo>
                    <a:pt x="1785" y="2693"/>
                    <a:pt x="1906" y="2768"/>
                    <a:pt x="2027" y="2844"/>
                  </a:cubicBezTo>
                  <a:cubicBezTo>
                    <a:pt x="2239" y="2980"/>
                    <a:pt x="2451" y="3131"/>
                    <a:pt x="2693" y="3268"/>
                  </a:cubicBezTo>
                  <a:cubicBezTo>
                    <a:pt x="2799" y="3328"/>
                    <a:pt x="2920" y="3373"/>
                    <a:pt x="3041" y="3419"/>
                  </a:cubicBezTo>
                  <a:cubicBezTo>
                    <a:pt x="3162" y="3464"/>
                    <a:pt x="3298" y="3480"/>
                    <a:pt x="3435" y="3494"/>
                  </a:cubicBezTo>
                  <a:cubicBezTo>
                    <a:pt x="3600" y="3494"/>
                    <a:pt x="3767" y="3464"/>
                    <a:pt x="3919" y="3434"/>
                  </a:cubicBezTo>
                  <a:cubicBezTo>
                    <a:pt x="4100" y="3373"/>
                    <a:pt x="4251" y="3282"/>
                    <a:pt x="4403" y="3192"/>
                  </a:cubicBezTo>
                  <a:cubicBezTo>
                    <a:pt x="4689" y="2965"/>
                    <a:pt x="4932" y="2677"/>
                    <a:pt x="5099" y="2360"/>
                  </a:cubicBezTo>
                  <a:cubicBezTo>
                    <a:pt x="5143" y="2284"/>
                    <a:pt x="5113" y="2179"/>
                    <a:pt x="5038" y="2118"/>
                  </a:cubicBezTo>
                  <a:cubicBezTo>
                    <a:pt x="5014" y="2104"/>
                    <a:pt x="4986" y="2097"/>
                    <a:pt x="4957" y="2097"/>
                  </a:cubicBezTo>
                  <a:cubicBezTo>
                    <a:pt x="4894" y="2097"/>
                    <a:pt x="4827" y="2131"/>
                    <a:pt x="4796" y="2193"/>
                  </a:cubicBezTo>
                  <a:cubicBezTo>
                    <a:pt x="4735" y="2314"/>
                    <a:pt x="4659" y="2421"/>
                    <a:pt x="4568" y="2542"/>
                  </a:cubicBezTo>
                  <a:cubicBezTo>
                    <a:pt x="4478" y="2663"/>
                    <a:pt x="4357" y="2784"/>
                    <a:pt x="4236" y="2875"/>
                  </a:cubicBezTo>
                  <a:cubicBezTo>
                    <a:pt x="4145" y="2950"/>
                    <a:pt x="4040" y="3010"/>
                    <a:pt x="3933" y="3056"/>
                  </a:cubicBezTo>
                  <a:cubicBezTo>
                    <a:pt x="3842" y="3086"/>
                    <a:pt x="3737" y="3117"/>
                    <a:pt x="3646" y="3131"/>
                  </a:cubicBezTo>
                  <a:cubicBezTo>
                    <a:pt x="3593" y="3139"/>
                    <a:pt x="3544" y="3143"/>
                    <a:pt x="3495" y="3143"/>
                  </a:cubicBezTo>
                  <a:cubicBezTo>
                    <a:pt x="3445" y="3143"/>
                    <a:pt x="3396" y="3139"/>
                    <a:pt x="3344" y="3131"/>
                  </a:cubicBezTo>
                  <a:cubicBezTo>
                    <a:pt x="3237" y="3117"/>
                    <a:pt x="3132" y="3086"/>
                    <a:pt x="3041" y="3040"/>
                  </a:cubicBezTo>
                  <a:cubicBezTo>
                    <a:pt x="2799" y="2950"/>
                    <a:pt x="2587" y="2798"/>
                    <a:pt x="2390" y="2663"/>
                  </a:cubicBezTo>
                  <a:cubicBezTo>
                    <a:pt x="2164" y="2512"/>
                    <a:pt x="1952" y="2375"/>
                    <a:pt x="1694" y="2254"/>
                  </a:cubicBezTo>
                  <a:cubicBezTo>
                    <a:pt x="1498" y="2163"/>
                    <a:pt x="1301" y="2088"/>
                    <a:pt x="1105" y="1997"/>
                  </a:cubicBezTo>
                  <a:cubicBezTo>
                    <a:pt x="954" y="1921"/>
                    <a:pt x="787" y="1846"/>
                    <a:pt x="651" y="1740"/>
                  </a:cubicBezTo>
                  <a:cubicBezTo>
                    <a:pt x="591" y="1695"/>
                    <a:pt x="545" y="1634"/>
                    <a:pt x="500" y="1574"/>
                  </a:cubicBezTo>
                  <a:cubicBezTo>
                    <a:pt x="470" y="1543"/>
                    <a:pt x="439" y="1497"/>
                    <a:pt x="424" y="1453"/>
                  </a:cubicBezTo>
                  <a:cubicBezTo>
                    <a:pt x="394" y="1392"/>
                    <a:pt x="379" y="1332"/>
                    <a:pt x="363" y="1271"/>
                  </a:cubicBezTo>
                  <a:cubicBezTo>
                    <a:pt x="363" y="1165"/>
                    <a:pt x="363" y="1059"/>
                    <a:pt x="379" y="969"/>
                  </a:cubicBezTo>
                  <a:cubicBezTo>
                    <a:pt x="409" y="711"/>
                    <a:pt x="500" y="469"/>
                    <a:pt x="591" y="227"/>
                  </a:cubicBezTo>
                  <a:cubicBezTo>
                    <a:pt x="605" y="182"/>
                    <a:pt x="591" y="122"/>
                    <a:pt x="575" y="91"/>
                  </a:cubicBezTo>
                  <a:cubicBezTo>
                    <a:pt x="545" y="45"/>
                    <a:pt x="515" y="31"/>
                    <a:pt x="470" y="15"/>
                  </a:cubicBezTo>
                  <a:cubicBezTo>
                    <a:pt x="454" y="1"/>
                    <a:pt x="439" y="1"/>
                    <a:pt x="4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9" name="Google Shape;169;p10"/>
            <p:cNvSpPr/>
            <p:nvPr/>
          </p:nvSpPr>
          <p:spPr>
            <a:xfrm>
              <a:off x="5885614" y="4045443"/>
              <a:ext cx="140729" cy="111318"/>
            </a:xfrm>
            <a:custGeom>
              <a:avLst/>
              <a:gdLst/>
              <a:ahLst/>
              <a:cxnLst/>
              <a:rect l="l" t="t" r="r" b="b"/>
              <a:pathLst>
                <a:path w="4584" h="3626" extrusionOk="0">
                  <a:moveTo>
                    <a:pt x="2224" y="0"/>
                  </a:moveTo>
                  <a:cubicBezTo>
                    <a:pt x="2058" y="0"/>
                    <a:pt x="1907" y="16"/>
                    <a:pt x="1756" y="30"/>
                  </a:cubicBezTo>
                  <a:cubicBezTo>
                    <a:pt x="1558" y="61"/>
                    <a:pt x="1377" y="121"/>
                    <a:pt x="1181" y="212"/>
                  </a:cubicBezTo>
                  <a:cubicBezTo>
                    <a:pt x="999" y="288"/>
                    <a:pt x="848" y="393"/>
                    <a:pt x="681" y="514"/>
                  </a:cubicBezTo>
                  <a:cubicBezTo>
                    <a:pt x="364" y="772"/>
                    <a:pt x="136" y="1150"/>
                    <a:pt x="15" y="1559"/>
                  </a:cubicBezTo>
                  <a:cubicBezTo>
                    <a:pt x="1" y="1649"/>
                    <a:pt x="46" y="1740"/>
                    <a:pt x="136" y="1770"/>
                  </a:cubicBezTo>
                  <a:cubicBezTo>
                    <a:pt x="150" y="1772"/>
                    <a:pt x="163" y="1773"/>
                    <a:pt x="175" y="1773"/>
                  </a:cubicBezTo>
                  <a:cubicBezTo>
                    <a:pt x="264" y="1773"/>
                    <a:pt x="337" y="1729"/>
                    <a:pt x="364" y="1649"/>
                  </a:cubicBezTo>
                  <a:cubicBezTo>
                    <a:pt x="378" y="1573"/>
                    <a:pt x="394" y="1498"/>
                    <a:pt x="424" y="1438"/>
                  </a:cubicBezTo>
                  <a:cubicBezTo>
                    <a:pt x="485" y="1301"/>
                    <a:pt x="560" y="1165"/>
                    <a:pt x="651" y="1029"/>
                  </a:cubicBezTo>
                  <a:cubicBezTo>
                    <a:pt x="741" y="923"/>
                    <a:pt x="848" y="833"/>
                    <a:pt x="953" y="742"/>
                  </a:cubicBezTo>
                  <a:cubicBezTo>
                    <a:pt x="1074" y="651"/>
                    <a:pt x="1225" y="575"/>
                    <a:pt x="1362" y="500"/>
                  </a:cubicBezTo>
                  <a:cubicBezTo>
                    <a:pt x="1544" y="439"/>
                    <a:pt x="1710" y="393"/>
                    <a:pt x="1891" y="363"/>
                  </a:cubicBezTo>
                  <a:cubicBezTo>
                    <a:pt x="1997" y="348"/>
                    <a:pt x="2103" y="340"/>
                    <a:pt x="2209" y="340"/>
                  </a:cubicBezTo>
                  <a:cubicBezTo>
                    <a:pt x="2315" y="340"/>
                    <a:pt x="2420" y="348"/>
                    <a:pt x="2526" y="363"/>
                  </a:cubicBezTo>
                  <a:cubicBezTo>
                    <a:pt x="2724" y="393"/>
                    <a:pt x="2920" y="439"/>
                    <a:pt x="3101" y="530"/>
                  </a:cubicBezTo>
                  <a:cubicBezTo>
                    <a:pt x="3252" y="591"/>
                    <a:pt x="3404" y="681"/>
                    <a:pt x="3540" y="772"/>
                  </a:cubicBezTo>
                  <a:cubicBezTo>
                    <a:pt x="3661" y="877"/>
                    <a:pt x="3767" y="984"/>
                    <a:pt x="3858" y="1105"/>
                  </a:cubicBezTo>
                  <a:cubicBezTo>
                    <a:pt x="3948" y="1210"/>
                    <a:pt x="4025" y="1331"/>
                    <a:pt x="4069" y="1468"/>
                  </a:cubicBezTo>
                  <a:cubicBezTo>
                    <a:pt x="4130" y="1603"/>
                    <a:pt x="4176" y="1755"/>
                    <a:pt x="4190" y="1906"/>
                  </a:cubicBezTo>
                  <a:cubicBezTo>
                    <a:pt x="4236" y="2178"/>
                    <a:pt x="4221" y="2466"/>
                    <a:pt x="4176" y="2739"/>
                  </a:cubicBezTo>
                  <a:cubicBezTo>
                    <a:pt x="4146" y="2965"/>
                    <a:pt x="4100" y="3192"/>
                    <a:pt x="4055" y="3404"/>
                  </a:cubicBezTo>
                  <a:cubicBezTo>
                    <a:pt x="4025" y="3495"/>
                    <a:pt x="4069" y="3600"/>
                    <a:pt x="4176" y="3616"/>
                  </a:cubicBezTo>
                  <a:cubicBezTo>
                    <a:pt x="4191" y="3622"/>
                    <a:pt x="4208" y="3625"/>
                    <a:pt x="4224" y="3625"/>
                  </a:cubicBezTo>
                  <a:cubicBezTo>
                    <a:pt x="4291" y="3625"/>
                    <a:pt x="4363" y="3579"/>
                    <a:pt x="4388" y="3495"/>
                  </a:cubicBezTo>
                  <a:cubicBezTo>
                    <a:pt x="4463" y="3177"/>
                    <a:pt x="4523" y="2844"/>
                    <a:pt x="4553" y="2511"/>
                  </a:cubicBezTo>
                  <a:cubicBezTo>
                    <a:pt x="4584" y="2209"/>
                    <a:pt x="4569" y="1906"/>
                    <a:pt x="4493" y="1619"/>
                  </a:cubicBezTo>
                  <a:cubicBezTo>
                    <a:pt x="4402" y="1240"/>
                    <a:pt x="4190" y="893"/>
                    <a:pt x="3903" y="635"/>
                  </a:cubicBezTo>
                  <a:cubicBezTo>
                    <a:pt x="3615" y="363"/>
                    <a:pt x="3268" y="197"/>
                    <a:pt x="2905" y="91"/>
                  </a:cubicBezTo>
                  <a:cubicBezTo>
                    <a:pt x="2678" y="30"/>
                    <a:pt x="2451" y="0"/>
                    <a:pt x="2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extLst>
      <p:ext uri="{BB962C8B-B14F-4D97-AF65-F5344CB8AC3E}">
        <p14:creationId xmlns:p14="http://schemas.microsoft.com/office/powerpoint/2010/main" val="153339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0"/>
        <p:cNvGrpSpPr/>
        <p:nvPr/>
      </p:nvGrpSpPr>
      <p:grpSpPr>
        <a:xfrm>
          <a:off x="0" y="0"/>
          <a:ext cx="0" cy="0"/>
          <a:chOff x="0" y="0"/>
          <a:chExt cx="0" cy="0"/>
        </a:xfrm>
      </p:grpSpPr>
      <p:sp>
        <p:nvSpPr>
          <p:cNvPr id="171" name="Google Shape;171;p11"/>
          <p:cNvSpPr/>
          <p:nvPr/>
        </p:nvSpPr>
        <p:spPr>
          <a:xfrm>
            <a:off x="331000" y="310000"/>
            <a:ext cx="11530000" cy="623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72" name="Google Shape;172;p11"/>
          <p:cNvSpPr txBox="1">
            <a:spLocks noGrp="1"/>
          </p:cNvSpPr>
          <p:nvPr>
            <p:ph type="title" hasCustomPrompt="1"/>
          </p:nvPr>
        </p:nvSpPr>
        <p:spPr>
          <a:xfrm>
            <a:off x="953467" y="1589800"/>
            <a:ext cx="4852400" cy="201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solidFill>
                  <a:schemeClr val="accent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73" name="Google Shape;173;p11"/>
          <p:cNvSpPr txBox="1">
            <a:spLocks noGrp="1"/>
          </p:cNvSpPr>
          <p:nvPr>
            <p:ph type="subTitle" idx="1"/>
          </p:nvPr>
        </p:nvSpPr>
        <p:spPr>
          <a:xfrm>
            <a:off x="953467" y="3604600"/>
            <a:ext cx="4852400" cy="16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736570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74"/>
        <p:cNvGrpSpPr/>
        <p:nvPr/>
      </p:nvGrpSpPr>
      <p:grpSpPr>
        <a:xfrm>
          <a:off x="0" y="0"/>
          <a:ext cx="0" cy="0"/>
          <a:chOff x="0" y="0"/>
          <a:chExt cx="0" cy="0"/>
        </a:xfrm>
      </p:grpSpPr>
    </p:spTree>
    <p:extLst>
      <p:ext uri="{BB962C8B-B14F-4D97-AF65-F5344CB8AC3E}">
        <p14:creationId xmlns:p14="http://schemas.microsoft.com/office/powerpoint/2010/main" val="29653017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1"/>
        <p:cNvGrpSpPr/>
        <p:nvPr/>
      </p:nvGrpSpPr>
      <p:grpSpPr>
        <a:xfrm>
          <a:off x="0" y="0"/>
          <a:ext cx="0" cy="0"/>
          <a:chOff x="0" y="0"/>
          <a:chExt cx="0" cy="0"/>
        </a:xfrm>
      </p:grpSpPr>
      <p:sp>
        <p:nvSpPr>
          <p:cNvPr id="302" name="Google Shape;302;p18"/>
          <p:cNvSpPr/>
          <p:nvPr/>
        </p:nvSpPr>
        <p:spPr>
          <a:xfrm>
            <a:off x="331000" y="310000"/>
            <a:ext cx="11530000" cy="623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03" name="Google Shape;303;p18"/>
          <p:cNvSpPr txBox="1">
            <a:spLocks noGrp="1"/>
          </p:cNvSpPr>
          <p:nvPr>
            <p:ph type="title" hasCustomPrompt="1"/>
          </p:nvPr>
        </p:nvSpPr>
        <p:spPr>
          <a:xfrm>
            <a:off x="6526208" y="2648643"/>
            <a:ext cx="4656800" cy="102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a:solidFill>
                  <a:schemeClr val="accen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04" name="Google Shape;304;p18"/>
          <p:cNvSpPr txBox="1">
            <a:spLocks noGrp="1"/>
          </p:cNvSpPr>
          <p:nvPr>
            <p:ph type="subTitle" idx="1"/>
          </p:nvPr>
        </p:nvSpPr>
        <p:spPr>
          <a:xfrm>
            <a:off x="6526208" y="3660532"/>
            <a:ext cx="4656800" cy="54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Font typeface="PT Sans"/>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305" name="Google Shape;305;p18"/>
          <p:cNvSpPr txBox="1">
            <a:spLocks noGrp="1"/>
          </p:cNvSpPr>
          <p:nvPr>
            <p:ph type="title" idx="2" hasCustomPrompt="1"/>
          </p:nvPr>
        </p:nvSpPr>
        <p:spPr>
          <a:xfrm>
            <a:off x="6526208" y="713319"/>
            <a:ext cx="4656800" cy="102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a:solidFill>
                  <a:schemeClr val="accen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06" name="Google Shape;306;p18"/>
          <p:cNvSpPr txBox="1">
            <a:spLocks noGrp="1"/>
          </p:cNvSpPr>
          <p:nvPr>
            <p:ph type="subTitle" idx="3"/>
          </p:nvPr>
        </p:nvSpPr>
        <p:spPr>
          <a:xfrm>
            <a:off x="6526208" y="1725201"/>
            <a:ext cx="4656800" cy="54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Font typeface="PT Sans"/>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307" name="Google Shape;307;p18"/>
          <p:cNvSpPr txBox="1">
            <a:spLocks noGrp="1"/>
          </p:cNvSpPr>
          <p:nvPr>
            <p:ph type="title" idx="4" hasCustomPrompt="1"/>
          </p:nvPr>
        </p:nvSpPr>
        <p:spPr>
          <a:xfrm>
            <a:off x="6526208" y="4583967"/>
            <a:ext cx="4656800" cy="102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a:solidFill>
                  <a:schemeClr val="accen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08" name="Google Shape;308;p18"/>
          <p:cNvSpPr txBox="1">
            <a:spLocks noGrp="1"/>
          </p:cNvSpPr>
          <p:nvPr>
            <p:ph type="subTitle" idx="5"/>
          </p:nvPr>
        </p:nvSpPr>
        <p:spPr>
          <a:xfrm>
            <a:off x="6526208" y="5595863"/>
            <a:ext cx="4656800" cy="54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200"/>
              <a:buFont typeface="PT Sans"/>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1925021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67"/>
        <p:cNvGrpSpPr/>
        <p:nvPr/>
      </p:nvGrpSpPr>
      <p:grpSpPr>
        <a:xfrm>
          <a:off x="0" y="0"/>
          <a:ext cx="0" cy="0"/>
          <a:chOff x="0" y="0"/>
          <a:chExt cx="0" cy="0"/>
        </a:xfrm>
      </p:grpSpPr>
      <p:sp>
        <p:nvSpPr>
          <p:cNvPr id="468" name="Google Shape;468;p24"/>
          <p:cNvSpPr/>
          <p:nvPr/>
        </p:nvSpPr>
        <p:spPr>
          <a:xfrm>
            <a:off x="331000" y="310000"/>
            <a:ext cx="11530000" cy="623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469" name="Google Shape;469;p24"/>
          <p:cNvGrpSpPr/>
          <p:nvPr/>
        </p:nvGrpSpPr>
        <p:grpSpPr>
          <a:xfrm>
            <a:off x="17" y="4566903"/>
            <a:ext cx="2652431" cy="2291101"/>
            <a:chOff x="6565026" y="2352078"/>
            <a:chExt cx="2441786" cy="2109151"/>
          </a:xfrm>
        </p:grpSpPr>
        <p:sp>
          <p:nvSpPr>
            <p:cNvPr id="470" name="Google Shape;470;p24"/>
            <p:cNvSpPr/>
            <p:nvPr/>
          </p:nvSpPr>
          <p:spPr>
            <a:xfrm>
              <a:off x="6565026" y="2352078"/>
              <a:ext cx="2441786" cy="2109151"/>
            </a:xfrm>
            <a:custGeom>
              <a:avLst/>
              <a:gdLst/>
              <a:ahLst/>
              <a:cxnLst/>
              <a:rect l="l" t="t" r="r" b="b"/>
              <a:pathLst>
                <a:path w="79537" h="68702" extrusionOk="0">
                  <a:moveTo>
                    <a:pt x="36702" y="0"/>
                  </a:moveTo>
                  <a:cubicBezTo>
                    <a:pt x="35889" y="0"/>
                    <a:pt x="35076" y="19"/>
                    <a:pt x="34263" y="65"/>
                  </a:cubicBezTo>
                  <a:cubicBezTo>
                    <a:pt x="33385" y="111"/>
                    <a:pt x="32523" y="202"/>
                    <a:pt x="31661" y="323"/>
                  </a:cubicBezTo>
                  <a:cubicBezTo>
                    <a:pt x="31222" y="368"/>
                    <a:pt x="30784" y="444"/>
                    <a:pt x="30344" y="535"/>
                  </a:cubicBezTo>
                  <a:cubicBezTo>
                    <a:pt x="29921" y="640"/>
                    <a:pt x="29483" y="731"/>
                    <a:pt x="29059" y="882"/>
                  </a:cubicBezTo>
                  <a:cubicBezTo>
                    <a:pt x="29059" y="882"/>
                    <a:pt x="29043" y="882"/>
                    <a:pt x="29043" y="898"/>
                  </a:cubicBezTo>
                  <a:cubicBezTo>
                    <a:pt x="29030" y="884"/>
                    <a:pt x="29010" y="877"/>
                    <a:pt x="28992" y="877"/>
                  </a:cubicBezTo>
                  <a:cubicBezTo>
                    <a:pt x="28971" y="877"/>
                    <a:pt x="28953" y="888"/>
                    <a:pt x="28953" y="912"/>
                  </a:cubicBezTo>
                  <a:cubicBezTo>
                    <a:pt x="28832" y="1564"/>
                    <a:pt x="28847" y="2229"/>
                    <a:pt x="28817" y="2879"/>
                  </a:cubicBezTo>
                  <a:cubicBezTo>
                    <a:pt x="28787" y="3560"/>
                    <a:pt x="28741" y="4226"/>
                    <a:pt x="28680" y="4906"/>
                  </a:cubicBezTo>
                  <a:cubicBezTo>
                    <a:pt x="28605" y="5980"/>
                    <a:pt x="28499" y="7039"/>
                    <a:pt x="28363" y="8113"/>
                  </a:cubicBezTo>
                  <a:cubicBezTo>
                    <a:pt x="27712" y="8643"/>
                    <a:pt x="27077" y="9187"/>
                    <a:pt x="26442" y="9746"/>
                  </a:cubicBezTo>
                  <a:cubicBezTo>
                    <a:pt x="25594" y="10488"/>
                    <a:pt x="24717" y="11229"/>
                    <a:pt x="23840" y="11925"/>
                  </a:cubicBezTo>
                  <a:cubicBezTo>
                    <a:pt x="23402" y="12273"/>
                    <a:pt x="22948" y="12620"/>
                    <a:pt x="22509" y="12969"/>
                  </a:cubicBezTo>
                  <a:cubicBezTo>
                    <a:pt x="22282" y="13151"/>
                    <a:pt x="22071" y="13332"/>
                    <a:pt x="21843" y="13514"/>
                  </a:cubicBezTo>
                  <a:cubicBezTo>
                    <a:pt x="21601" y="13679"/>
                    <a:pt x="21375" y="13846"/>
                    <a:pt x="21147" y="14012"/>
                  </a:cubicBezTo>
                  <a:cubicBezTo>
                    <a:pt x="20482" y="14526"/>
                    <a:pt x="19802" y="15010"/>
                    <a:pt x="19120" y="15495"/>
                  </a:cubicBezTo>
                  <a:lnTo>
                    <a:pt x="18122" y="15722"/>
                  </a:lnTo>
                  <a:cubicBezTo>
                    <a:pt x="17533" y="15858"/>
                    <a:pt x="16928" y="15994"/>
                    <a:pt x="16337" y="16176"/>
                  </a:cubicBezTo>
                  <a:cubicBezTo>
                    <a:pt x="15173" y="16523"/>
                    <a:pt x="14038" y="16932"/>
                    <a:pt x="12904" y="17386"/>
                  </a:cubicBezTo>
                  <a:cubicBezTo>
                    <a:pt x="10816" y="18248"/>
                    <a:pt x="8834" y="19413"/>
                    <a:pt x="7079" y="20849"/>
                  </a:cubicBezTo>
                  <a:cubicBezTo>
                    <a:pt x="5476" y="22180"/>
                    <a:pt x="4130" y="23844"/>
                    <a:pt x="3162" y="25690"/>
                  </a:cubicBezTo>
                  <a:cubicBezTo>
                    <a:pt x="2618" y="26704"/>
                    <a:pt x="2255" y="27808"/>
                    <a:pt x="2043" y="28927"/>
                  </a:cubicBezTo>
                  <a:cubicBezTo>
                    <a:pt x="1801" y="30153"/>
                    <a:pt x="1664" y="31377"/>
                    <a:pt x="1680" y="32618"/>
                  </a:cubicBezTo>
                  <a:cubicBezTo>
                    <a:pt x="1694" y="33253"/>
                    <a:pt x="1740" y="33888"/>
                    <a:pt x="1785" y="34509"/>
                  </a:cubicBezTo>
                  <a:cubicBezTo>
                    <a:pt x="1846" y="35159"/>
                    <a:pt x="1952" y="35794"/>
                    <a:pt x="2043" y="36430"/>
                  </a:cubicBezTo>
                  <a:cubicBezTo>
                    <a:pt x="2224" y="37625"/>
                    <a:pt x="2511" y="38805"/>
                    <a:pt x="2799" y="39969"/>
                  </a:cubicBezTo>
                  <a:cubicBezTo>
                    <a:pt x="2723" y="40288"/>
                    <a:pt x="2648" y="40605"/>
                    <a:pt x="2572" y="40937"/>
                  </a:cubicBezTo>
                  <a:cubicBezTo>
                    <a:pt x="2360" y="41875"/>
                    <a:pt x="2134" y="42813"/>
                    <a:pt x="1967" y="43767"/>
                  </a:cubicBezTo>
                  <a:cubicBezTo>
                    <a:pt x="1634" y="45657"/>
                    <a:pt x="1287" y="47563"/>
                    <a:pt x="1029" y="49469"/>
                  </a:cubicBezTo>
                  <a:cubicBezTo>
                    <a:pt x="968" y="49953"/>
                    <a:pt x="938" y="50422"/>
                    <a:pt x="878" y="50907"/>
                  </a:cubicBezTo>
                  <a:cubicBezTo>
                    <a:pt x="817" y="51391"/>
                    <a:pt x="757" y="51859"/>
                    <a:pt x="696" y="52343"/>
                  </a:cubicBezTo>
                  <a:cubicBezTo>
                    <a:pt x="591" y="53297"/>
                    <a:pt x="484" y="54265"/>
                    <a:pt x="424" y="55217"/>
                  </a:cubicBezTo>
                  <a:cubicBezTo>
                    <a:pt x="288" y="57123"/>
                    <a:pt x="151" y="59029"/>
                    <a:pt x="107" y="60935"/>
                  </a:cubicBezTo>
                  <a:cubicBezTo>
                    <a:pt x="30" y="63068"/>
                    <a:pt x="0" y="66033"/>
                    <a:pt x="182" y="68165"/>
                  </a:cubicBezTo>
                  <a:cubicBezTo>
                    <a:pt x="137" y="68181"/>
                    <a:pt x="137" y="68272"/>
                    <a:pt x="197" y="68286"/>
                  </a:cubicBezTo>
                  <a:lnTo>
                    <a:pt x="212" y="68286"/>
                  </a:lnTo>
                  <a:cubicBezTo>
                    <a:pt x="212" y="68294"/>
                    <a:pt x="220" y="68298"/>
                    <a:pt x="229" y="68298"/>
                  </a:cubicBezTo>
                  <a:cubicBezTo>
                    <a:pt x="239" y="68298"/>
                    <a:pt x="250" y="68294"/>
                    <a:pt x="258" y="68286"/>
                  </a:cubicBezTo>
                  <a:cubicBezTo>
                    <a:pt x="558" y="68340"/>
                    <a:pt x="850" y="68348"/>
                    <a:pt x="1145" y="68348"/>
                  </a:cubicBezTo>
                  <a:cubicBezTo>
                    <a:pt x="1267" y="68348"/>
                    <a:pt x="1389" y="68347"/>
                    <a:pt x="1513" y="68347"/>
                  </a:cubicBezTo>
                  <a:cubicBezTo>
                    <a:pt x="1952" y="68332"/>
                    <a:pt x="2390" y="68332"/>
                    <a:pt x="2814" y="68317"/>
                  </a:cubicBezTo>
                  <a:cubicBezTo>
                    <a:pt x="3253" y="68302"/>
                    <a:pt x="3691" y="68302"/>
                    <a:pt x="4115" y="68286"/>
                  </a:cubicBezTo>
                  <a:cubicBezTo>
                    <a:pt x="4568" y="68286"/>
                    <a:pt x="5008" y="68272"/>
                    <a:pt x="5446" y="68256"/>
                  </a:cubicBezTo>
                  <a:cubicBezTo>
                    <a:pt x="6323" y="68242"/>
                    <a:pt x="7200" y="68211"/>
                    <a:pt x="8078" y="68196"/>
                  </a:cubicBezTo>
                  <a:cubicBezTo>
                    <a:pt x="8532" y="68181"/>
                    <a:pt x="8971" y="68165"/>
                    <a:pt x="9409" y="68151"/>
                  </a:cubicBezTo>
                  <a:cubicBezTo>
                    <a:pt x="9863" y="68135"/>
                    <a:pt x="10302" y="68151"/>
                    <a:pt x="10740" y="68121"/>
                  </a:cubicBezTo>
                  <a:cubicBezTo>
                    <a:pt x="11240" y="68105"/>
                    <a:pt x="13781" y="68121"/>
                    <a:pt x="13796" y="68060"/>
                  </a:cubicBezTo>
                  <a:cubicBezTo>
                    <a:pt x="13932" y="67425"/>
                    <a:pt x="14098" y="65973"/>
                    <a:pt x="14205" y="65322"/>
                  </a:cubicBezTo>
                  <a:cubicBezTo>
                    <a:pt x="14326" y="64656"/>
                    <a:pt x="14431" y="64006"/>
                    <a:pt x="14552" y="63355"/>
                  </a:cubicBezTo>
                  <a:cubicBezTo>
                    <a:pt x="14794" y="62070"/>
                    <a:pt x="14991" y="60784"/>
                    <a:pt x="15218" y="59498"/>
                  </a:cubicBezTo>
                  <a:cubicBezTo>
                    <a:pt x="15339" y="58847"/>
                    <a:pt x="15460" y="58182"/>
                    <a:pt x="15550" y="57532"/>
                  </a:cubicBezTo>
                  <a:cubicBezTo>
                    <a:pt x="15657" y="56881"/>
                    <a:pt x="15808" y="56231"/>
                    <a:pt x="15899" y="55580"/>
                  </a:cubicBezTo>
                  <a:cubicBezTo>
                    <a:pt x="15944" y="55263"/>
                    <a:pt x="16034" y="54945"/>
                    <a:pt x="16080" y="54628"/>
                  </a:cubicBezTo>
                  <a:cubicBezTo>
                    <a:pt x="16125" y="54295"/>
                    <a:pt x="16171" y="53962"/>
                    <a:pt x="16232" y="53644"/>
                  </a:cubicBezTo>
                  <a:cubicBezTo>
                    <a:pt x="16292" y="53311"/>
                    <a:pt x="16367" y="52994"/>
                    <a:pt x="16413" y="52661"/>
                  </a:cubicBezTo>
                  <a:cubicBezTo>
                    <a:pt x="16458" y="52328"/>
                    <a:pt x="16504" y="52010"/>
                    <a:pt x="16564" y="51677"/>
                  </a:cubicBezTo>
                  <a:cubicBezTo>
                    <a:pt x="16625" y="51330"/>
                    <a:pt x="16685" y="50982"/>
                    <a:pt x="16746" y="50618"/>
                  </a:cubicBezTo>
                  <a:cubicBezTo>
                    <a:pt x="16867" y="50997"/>
                    <a:pt x="16988" y="51375"/>
                    <a:pt x="17093" y="51754"/>
                  </a:cubicBezTo>
                  <a:cubicBezTo>
                    <a:pt x="17184" y="52056"/>
                    <a:pt x="17260" y="52373"/>
                    <a:pt x="17351" y="52691"/>
                  </a:cubicBezTo>
                  <a:cubicBezTo>
                    <a:pt x="17412" y="52994"/>
                    <a:pt x="17517" y="53297"/>
                    <a:pt x="17577" y="53614"/>
                  </a:cubicBezTo>
                  <a:cubicBezTo>
                    <a:pt x="17638" y="53932"/>
                    <a:pt x="17698" y="54249"/>
                    <a:pt x="17759" y="54582"/>
                  </a:cubicBezTo>
                  <a:cubicBezTo>
                    <a:pt x="17805" y="54900"/>
                    <a:pt x="17865" y="55217"/>
                    <a:pt x="17910" y="55535"/>
                  </a:cubicBezTo>
                  <a:cubicBezTo>
                    <a:pt x="18152" y="56851"/>
                    <a:pt x="18243" y="58167"/>
                    <a:pt x="18349" y="59498"/>
                  </a:cubicBezTo>
                  <a:cubicBezTo>
                    <a:pt x="18394" y="60194"/>
                    <a:pt x="18424" y="60890"/>
                    <a:pt x="18440" y="61586"/>
                  </a:cubicBezTo>
                  <a:cubicBezTo>
                    <a:pt x="18440" y="61933"/>
                    <a:pt x="18470" y="62282"/>
                    <a:pt x="18485" y="62629"/>
                  </a:cubicBezTo>
                  <a:cubicBezTo>
                    <a:pt x="18501" y="62978"/>
                    <a:pt x="18470" y="63325"/>
                    <a:pt x="18470" y="63673"/>
                  </a:cubicBezTo>
                  <a:cubicBezTo>
                    <a:pt x="18470" y="64444"/>
                    <a:pt x="18455" y="65216"/>
                    <a:pt x="18470" y="65987"/>
                  </a:cubicBezTo>
                  <a:cubicBezTo>
                    <a:pt x="18501" y="66774"/>
                    <a:pt x="18501" y="67560"/>
                    <a:pt x="18561" y="68347"/>
                  </a:cubicBezTo>
                  <a:lnTo>
                    <a:pt x="18561" y="68377"/>
                  </a:lnTo>
                  <a:cubicBezTo>
                    <a:pt x="18424" y="68438"/>
                    <a:pt x="18440" y="68649"/>
                    <a:pt x="18622" y="68665"/>
                  </a:cubicBezTo>
                  <a:cubicBezTo>
                    <a:pt x="19033" y="68692"/>
                    <a:pt x="19444" y="68702"/>
                    <a:pt x="19855" y="68702"/>
                  </a:cubicBezTo>
                  <a:cubicBezTo>
                    <a:pt x="20821" y="68702"/>
                    <a:pt x="21786" y="68649"/>
                    <a:pt x="22751" y="68649"/>
                  </a:cubicBezTo>
                  <a:cubicBezTo>
                    <a:pt x="24128" y="68649"/>
                    <a:pt x="25504" y="68605"/>
                    <a:pt x="26881" y="68589"/>
                  </a:cubicBezTo>
                  <a:cubicBezTo>
                    <a:pt x="29634" y="68544"/>
                    <a:pt x="32387" y="68528"/>
                    <a:pt x="35140" y="68514"/>
                  </a:cubicBezTo>
                  <a:cubicBezTo>
                    <a:pt x="38698" y="68484"/>
                    <a:pt x="42262" y="68461"/>
                    <a:pt x="45824" y="68461"/>
                  </a:cubicBezTo>
                  <a:cubicBezTo>
                    <a:pt x="47744" y="68461"/>
                    <a:pt x="49664" y="68468"/>
                    <a:pt x="51582" y="68484"/>
                  </a:cubicBezTo>
                  <a:cubicBezTo>
                    <a:pt x="53125" y="68484"/>
                    <a:pt x="54668" y="68498"/>
                    <a:pt x="56211" y="68498"/>
                  </a:cubicBezTo>
                  <a:cubicBezTo>
                    <a:pt x="57239" y="68498"/>
                    <a:pt x="58275" y="68532"/>
                    <a:pt x="59308" y="68532"/>
                  </a:cubicBezTo>
                  <a:cubicBezTo>
                    <a:pt x="59825" y="68532"/>
                    <a:pt x="60341" y="68524"/>
                    <a:pt x="60855" y="68498"/>
                  </a:cubicBezTo>
                  <a:cubicBezTo>
                    <a:pt x="61021" y="68498"/>
                    <a:pt x="61067" y="68332"/>
                    <a:pt x="60991" y="68226"/>
                  </a:cubicBezTo>
                  <a:cubicBezTo>
                    <a:pt x="61037" y="67470"/>
                    <a:pt x="61051" y="66729"/>
                    <a:pt x="61067" y="65987"/>
                  </a:cubicBezTo>
                  <a:cubicBezTo>
                    <a:pt x="61097" y="65216"/>
                    <a:pt x="61082" y="64444"/>
                    <a:pt x="61082" y="63673"/>
                  </a:cubicBezTo>
                  <a:cubicBezTo>
                    <a:pt x="61067" y="63325"/>
                    <a:pt x="61051" y="62978"/>
                    <a:pt x="61067" y="62629"/>
                  </a:cubicBezTo>
                  <a:cubicBezTo>
                    <a:pt x="61082" y="62282"/>
                    <a:pt x="61097" y="61933"/>
                    <a:pt x="61097" y="61586"/>
                  </a:cubicBezTo>
                  <a:cubicBezTo>
                    <a:pt x="61112" y="60890"/>
                    <a:pt x="61142" y="60194"/>
                    <a:pt x="61203" y="59498"/>
                  </a:cubicBezTo>
                  <a:cubicBezTo>
                    <a:pt x="61293" y="58167"/>
                    <a:pt x="61384" y="56851"/>
                    <a:pt x="61626" y="55535"/>
                  </a:cubicBezTo>
                  <a:cubicBezTo>
                    <a:pt x="61687" y="55217"/>
                    <a:pt x="61733" y="54900"/>
                    <a:pt x="61793" y="54582"/>
                  </a:cubicBezTo>
                  <a:cubicBezTo>
                    <a:pt x="61854" y="54249"/>
                    <a:pt x="61914" y="53932"/>
                    <a:pt x="61975" y="53614"/>
                  </a:cubicBezTo>
                  <a:cubicBezTo>
                    <a:pt x="62035" y="53297"/>
                    <a:pt x="62126" y="52994"/>
                    <a:pt x="62201" y="52691"/>
                  </a:cubicBezTo>
                  <a:cubicBezTo>
                    <a:pt x="62277" y="52373"/>
                    <a:pt x="62352" y="52056"/>
                    <a:pt x="62443" y="51754"/>
                  </a:cubicBezTo>
                  <a:cubicBezTo>
                    <a:pt x="62564" y="51375"/>
                    <a:pt x="62671" y="50997"/>
                    <a:pt x="62806" y="50618"/>
                  </a:cubicBezTo>
                  <a:cubicBezTo>
                    <a:pt x="62867" y="50982"/>
                    <a:pt x="62927" y="51330"/>
                    <a:pt x="62988" y="51677"/>
                  </a:cubicBezTo>
                  <a:cubicBezTo>
                    <a:pt x="63048" y="52010"/>
                    <a:pt x="63094" y="52328"/>
                    <a:pt x="63139" y="52661"/>
                  </a:cubicBezTo>
                  <a:cubicBezTo>
                    <a:pt x="63185" y="52994"/>
                    <a:pt x="63245" y="53311"/>
                    <a:pt x="63306" y="53644"/>
                  </a:cubicBezTo>
                  <a:cubicBezTo>
                    <a:pt x="63366" y="53962"/>
                    <a:pt x="63427" y="54295"/>
                    <a:pt x="63472" y="54628"/>
                  </a:cubicBezTo>
                  <a:cubicBezTo>
                    <a:pt x="63518" y="54945"/>
                    <a:pt x="63593" y="55263"/>
                    <a:pt x="63639" y="55580"/>
                  </a:cubicBezTo>
                  <a:cubicBezTo>
                    <a:pt x="63744" y="56231"/>
                    <a:pt x="63881" y="56881"/>
                    <a:pt x="63986" y="57532"/>
                  </a:cubicBezTo>
                  <a:cubicBezTo>
                    <a:pt x="64092" y="58182"/>
                    <a:pt x="64213" y="58847"/>
                    <a:pt x="64319" y="59498"/>
                  </a:cubicBezTo>
                  <a:cubicBezTo>
                    <a:pt x="64561" y="60784"/>
                    <a:pt x="64758" y="62070"/>
                    <a:pt x="65000" y="63355"/>
                  </a:cubicBezTo>
                  <a:cubicBezTo>
                    <a:pt x="65121" y="64006"/>
                    <a:pt x="65226" y="64656"/>
                    <a:pt x="65333" y="65322"/>
                  </a:cubicBezTo>
                  <a:cubicBezTo>
                    <a:pt x="65378" y="65579"/>
                    <a:pt x="65438" y="65821"/>
                    <a:pt x="65484" y="66078"/>
                  </a:cubicBezTo>
                  <a:cubicBezTo>
                    <a:pt x="65484" y="66245"/>
                    <a:pt x="65499" y="66426"/>
                    <a:pt x="65514" y="66592"/>
                  </a:cubicBezTo>
                  <a:lnTo>
                    <a:pt x="65559" y="67092"/>
                  </a:lnTo>
                  <a:cubicBezTo>
                    <a:pt x="65575" y="67167"/>
                    <a:pt x="65575" y="67243"/>
                    <a:pt x="65589" y="67304"/>
                  </a:cubicBezTo>
                  <a:cubicBezTo>
                    <a:pt x="65620" y="67470"/>
                    <a:pt x="65635" y="67621"/>
                    <a:pt x="65650" y="67788"/>
                  </a:cubicBezTo>
                  <a:cubicBezTo>
                    <a:pt x="65680" y="67939"/>
                    <a:pt x="65680" y="68090"/>
                    <a:pt x="65756" y="68226"/>
                  </a:cubicBezTo>
                  <a:cubicBezTo>
                    <a:pt x="65922" y="68528"/>
                    <a:pt x="67632" y="68528"/>
                    <a:pt x="67979" y="68544"/>
                  </a:cubicBezTo>
                  <a:lnTo>
                    <a:pt x="69522" y="68544"/>
                  </a:lnTo>
                  <a:cubicBezTo>
                    <a:pt x="71626" y="68528"/>
                    <a:pt x="73728" y="68528"/>
                    <a:pt x="75831" y="68498"/>
                  </a:cubicBezTo>
                  <a:cubicBezTo>
                    <a:pt x="76420" y="68484"/>
                    <a:pt x="76995" y="68484"/>
                    <a:pt x="77585" y="68468"/>
                  </a:cubicBezTo>
                  <a:cubicBezTo>
                    <a:pt x="77849" y="68468"/>
                    <a:pt x="78115" y="68474"/>
                    <a:pt x="78381" y="68474"/>
                  </a:cubicBezTo>
                  <a:cubicBezTo>
                    <a:pt x="78712" y="68474"/>
                    <a:pt x="79043" y="68465"/>
                    <a:pt x="79370" y="68423"/>
                  </a:cubicBezTo>
                  <a:cubicBezTo>
                    <a:pt x="79431" y="68407"/>
                    <a:pt x="79461" y="68332"/>
                    <a:pt x="79445" y="68272"/>
                  </a:cubicBezTo>
                  <a:cubicBezTo>
                    <a:pt x="79415" y="68060"/>
                    <a:pt x="79431" y="67818"/>
                    <a:pt x="79431" y="67591"/>
                  </a:cubicBezTo>
                  <a:cubicBezTo>
                    <a:pt x="79415" y="67379"/>
                    <a:pt x="79415" y="67167"/>
                    <a:pt x="79401" y="66955"/>
                  </a:cubicBezTo>
                  <a:cubicBezTo>
                    <a:pt x="79401" y="66941"/>
                    <a:pt x="79401" y="66925"/>
                    <a:pt x="79385" y="66895"/>
                  </a:cubicBezTo>
                  <a:cubicBezTo>
                    <a:pt x="79536" y="64914"/>
                    <a:pt x="79506" y="62917"/>
                    <a:pt x="79445" y="60935"/>
                  </a:cubicBezTo>
                  <a:cubicBezTo>
                    <a:pt x="79385" y="59029"/>
                    <a:pt x="79264" y="57123"/>
                    <a:pt x="79128" y="55217"/>
                  </a:cubicBezTo>
                  <a:cubicBezTo>
                    <a:pt x="79052" y="54265"/>
                    <a:pt x="78961" y="53297"/>
                    <a:pt x="78856" y="52343"/>
                  </a:cubicBezTo>
                  <a:cubicBezTo>
                    <a:pt x="78796" y="51859"/>
                    <a:pt x="78735" y="51391"/>
                    <a:pt x="78675" y="50907"/>
                  </a:cubicBezTo>
                  <a:cubicBezTo>
                    <a:pt x="78614" y="50422"/>
                    <a:pt x="78584" y="49953"/>
                    <a:pt x="78508" y="49469"/>
                  </a:cubicBezTo>
                  <a:cubicBezTo>
                    <a:pt x="78266" y="47563"/>
                    <a:pt x="77903" y="45657"/>
                    <a:pt x="77570" y="43767"/>
                  </a:cubicBezTo>
                  <a:cubicBezTo>
                    <a:pt x="77404" y="42813"/>
                    <a:pt x="77192" y="41875"/>
                    <a:pt x="76980" y="40937"/>
                  </a:cubicBezTo>
                  <a:cubicBezTo>
                    <a:pt x="76904" y="40605"/>
                    <a:pt x="76829" y="40288"/>
                    <a:pt x="76738" y="39969"/>
                  </a:cubicBezTo>
                  <a:cubicBezTo>
                    <a:pt x="77041" y="38805"/>
                    <a:pt x="77328" y="37625"/>
                    <a:pt x="77509" y="36430"/>
                  </a:cubicBezTo>
                  <a:cubicBezTo>
                    <a:pt x="77600" y="35794"/>
                    <a:pt x="77706" y="35159"/>
                    <a:pt x="77751" y="34509"/>
                  </a:cubicBezTo>
                  <a:cubicBezTo>
                    <a:pt x="77812" y="33888"/>
                    <a:pt x="77842" y="33253"/>
                    <a:pt x="77858" y="32618"/>
                  </a:cubicBezTo>
                  <a:cubicBezTo>
                    <a:pt x="77888" y="31377"/>
                    <a:pt x="77751" y="30153"/>
                    <a:pt x="77509" y="28927"/>
                  </a:cubicBezTo>
                  <a:cubicBezTo>
                    <a:pt x="77283" y="27808"/>
                    <a:pt x="76920" y="26704"/>
                    <a:pt x="76390" y="25690"/>
                  </a:cubicBezTo>
                  <a:cubicBezTo>
                    <a:pt x="75422" y="23844"/>
                    <a:pt x="74076" y="22180"/>
                    <a:pt x="72473" y="20849"/>
                  </a:cubicBezTo>
                  <a:cubicBezTo>
                    <a:pt x="70718" y="19413"/>
                    <a:pt x="68736" y="18248"/>
                    <a:pt x="66634" y="17386"/>
                  </a:cubicBezTo>
                  <a:cubicBezTo>
                    <a:pt x="65514" y="16932"/>
                    <a:pt x="64365" y="16523"/>
                    <a:pt x="63199" y="16176"/>
                  </a:cubicBezTo>
                  <a:cubicBezTo>
                    <a:pt x="62610" y="15994"/>
                    <a:pt x="62020" y="15858"/>
                    <a:pt x="61414" y="15722"/>
                  </a:cubicBezTo>
                  <a:cubicBezTo>
                    <a:pt x="61097" y="15646"/>
                    <a:pt x="60765" y="15571"/>
                    <a:pt x="60432" y="15495"/>
                  </a:cubicBezTo>
                  <a:cubicBezTo>
                    <a:pt x="59751" y="15010"/>
                    <a:pt x="59055" y="14526"/>
                    <a:pt x="58389" y="14012"/>
                  </a:cubicBezTo>
                  <a:lnTo>
                    <a:pt x="57709" y="13514"/>
                  </a:lnTo>
                  <a:cubicBezTo>
                    <a:pt x="57482" y="13332"/>
                    <a:pt x="57270" y="13151"/>
                    <a:pt x="57043" y="12969"/>
                  </a:cubicBezTo>
                  <a:cubicBezTo>
                    <a:pt x="56590" y="12620"/>
                    <a:pt x="56150" y="12273"/>
                    <a:pt x="55712" y="11925"/>
                  </a:cubicBezTo>
                  <a:cubicBezTo>
                    <a:pt x="54819" y="11229"/>
                    <a:pt x="53958" y="10488"/>
                    <a:pt x="53111" y="9746"/>
                  </a:cubicBezTo>
                  <a:cubicBezTo>
                    <a:pt x="52475" y="9187"/>
                    <a:pt x="51824" y="8643"/>
                    <a:pt x="51189" y="8113"/>
                  </a:cubicBezTo>
                  <a:cubicBezTo>
                    <a:pt x="51053" y="7039"/>
                    <a:pt x="50947" y="5980"/>
                    <a:pt x="50856" y="4906"/>
                  </a:cubicBezTo>
                  <a:cubicBezTo>
                    <a:pt x="50811" y="4226"/>
                    <a:pt x="50765" y="3560"/>
                    <a:pt x="50720" y="2879"/>
                  </a:cubicBezTo>
                  <a:cubicBezTo>
                    <a:pt x="50705" y="2471"/>
                    <a:pt x="50705" y="2048"/>
                    <a:pt x="50675" y="1624"/>
                  </a:cubicBezTo>
                  <a:cubicBezTo>
                    <a:pt x="50826" y="1352"/>
                    <a:pt x="50735" y="958"/>
                    <a:pt x="50523" y="716"/>
                  </a:cubicBezTo>
                  <a:cubicBezTo>
                    <a:pt x="50342" y="505"/>
                    <a:pt x="50025" y="368"/>
                    <a:pt x="49752" y="323"/>
                  </a:cubicBezTo>
                  <a:cubicBezTo>
                    <a:pt x="49586" y="293"/>
                    <a:pt x="49416" y="285"/>
                    <a:pt x="49245" y="285"/>
                  </a:cubicBezTo>
                  <a:cubicBezTo>
                    <a:pt x="49075" y="285"/>
                    <a:pt x="48905" y="293"/>
                    <a:pt x="48738" y="293"/>
                  </a:cubicBezTo>
                  <a:cubicBezTo>
                    <a:pt x="48114" y="316"/>
                    <a:pt x="47490" y="326"/>
                    <a:pt x="46866" y="326"/>
                  </a:cubicBezTo>
                  <a:cubicBezTo>
                    <a:pt x="45857" y="326"/>
                    <a:pt x="44847" y="300"/>
                    <a:pt x="43837" y="263"/>
                  </a:cubicBezTo>
                  <a:cubicBezTo>
                    <a:pt x="41459" y="161"/>
                    <a:pt x="39081" y="0"/>
                    <a:pt x="36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71" name="Google Shape;471;p24"/>
            <p:cNvSpPr/>
            <p:nvPr/>
          </p:nvSpPr>
          <p:spPr>
            <a:xfrm>
              <a:off x="7147852" y="2940096"/>
              <a:ext cx="621399" cy="979729"/>
            </a:xfrm>
            <a:custGeom>
              <a:avLst/>
              <a:gdLst/>
              <a:ahLst/>
              <a:cxnLst/>
              <a:rect l="l" t="t" r="r" b="b"/>
              <a:pathLst>
                <a:path w="20241" h="31913" extrusionOk="0">
                  <a:moveTo>
                    <a:pt x="14412" y="0"/>
                  </a:moveTo>
                  <a:cubicBezTo>
                    <a:pt x="13106" y="0"/>
                    <a:pt x="11875" y="763"/>
                    <a:pt x="10831" y="1454"/>
                  </a:cubicBezTo>
                  <a:cubicBezTo>
                    <a:pt x="9712" y="2180"/>
                    <a:pt x="8668" y="3013"/>
                    <a:pt x="7700" y="3921"/>
                  </a:cubicBezTo>
                  <a:cubicBezTo>
                    <a:pt x="5763" y="5750"/>
                    <a:pt x="4145" y="7944"/>
                    <a:pt x="2980" y="10349"/>
                  </a:cubicBezTo>
                  <a:cubicBezTo>
                    <a:pt x="2361" y="11665"/>
                    <a:pt x="1830" y="13041"/>
                    <a:pt x="1467" y="14463"/>
                  </a:cubicBezTo>
                  <a:cubicBezTo>
                    <a:pt x="1120" y="15871"/>
                    <a:pt x="862" y="17337"/>
                    <a:pt x="832" y="18805"/>
                  </a:cubicBezTo>
                  <a:cubicBezTo>
                    <a:pt x="832" y="19108"/>
                    <a:pt x="832" y="19394"/>
                    <a:pt x="848" y="19697"/>
                  </a:cubicBezTo>
                  <a:cubicBezTo>
                    <a:pt x="651" y="20378"/>
                    <a:pt x="499" y="21058"/>
                    <a:pt x="378" y="21754"/>
                  </a:cubicBezTo>
                  <a:cubicBezTo>
                    <a:pt x="122" y="23283"/>
                    <a:pt x="1" y="24826"/>
                    <a:pt x="15" y="26368"/>
                  </a:cubicBezTo>
                  <a:cubicBezTo>
                    <a:pt x="31" y="27639"/>
                    <a:pt x="167" y="29015"/>
                    <a:pt x="893" y="30090"/>
                  </a:cubicBezTo>
                  <a:cubicBezTo>
                    <a:pt x="1634" y="31179"/>
                    <a:pt x="2905" y="31738"/>
                    <a:pt x="4190" y="31875"/>
                  </a:cubicBezTo>
                  <a:cubicBezTo>
                    <a:pt x="4431" y="31901"/>
                    <a:pt x="4673" y="31913"/>
                    <a:pt x="4916" y="31913"/>
                  </a:cubicBezTo>
                  <a:cubicBezTo>
                    <a:pt x="6216" y="31913"/>
                    <a:pt x="7540" y="31573"/>
                    <a:pt x="8789" y="31254"/>
                  </a:cubicBezTo>
                  <a:cubicBezTo>
                    <a:pt x="10196" y="30876"/>
                    <a:pt x="11572" y="30392"/>
                    <a:pt x="12889" y="29757"/>
                  </a:cubicBezTo>
                  <a:cubicBezTo>
                    <a:pt x="15279" y="28591"/>
                    <a:pt x="17427" y="26822"/>
                    <a:pt x="18758" y="24507"/>
                  </a:cubicBezTo>
                  <a:cubicBezTo>
                    <a:pt x="19454" y="23283"/>
                    <a:pt x="19877" y="21951"/>
                    <a:pt x="20043" y="20574"/>
                  </a:cubicBezTo>
                  <a:cubicBezTo>
                    <a:pt x="20240" y="19047"/>
                    <a:pt x="20149" y="17504"/>
                    <a:pt x="20013" y="15976"/>
                  </a:cubicBezTo>
                  <a:cubicBezTo>
                    <a:pt x="19710" y="12876"/>
                    <a:pt x="19166" y="9790"/>
                    <a:pt x="18395" y="6749"/>
                  </a:cubicBezTo>
                  <a:cubicBezTo>
                    <a:pt x="18032" y="5282"/>
                    <a:pt x="17608" y="3800"/>
                    <a:pt x="17108" y="2362"/>
                  </a:cubicBezTo>
                  <a:cubicBezTo>
                    <a:pt x="16897" y="1787"/>
                    <a:pt x="16640" y="1198"/>
                    <a:pt x="16201" y="728"/>
                  </a:cubicBezTo>
                  <a:cubicBezTo>
                    <a:pt x="15763" y="274"/>
                    <a:pt x="15158" y="18"/>
                    <a:pt x="14522" y="2"/>
                  </a:cubicBezTo>
                  <a:cubicBezTo>
                    <a:pt x="14486" y="1"/>
                    <a:pt x="14449" y="0"/>
                    <a:pt x="14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72" name="Google Shape;472;p24"/>
            <p:cNvSpPr/>
            <p:nvPr/>
          </p:nvSpPr>
          <p:spPr>
            <a:xfrm>
              <a:off x="7666145" y="3024156"/>
              <a:ext cx="233136" cy="132624"/>
            </a:xfrm>
            <a:custGeom>
              <a:avLst/>
              <a:gdLst/>
              <a:ahLst/>
              <a:cxnLst/>
              <a:rect l="l" t="t" r="r" b="b"/>
              <a:pathLst>
                <a:path w="7594" h="4320" extrusionOk="0">
                  <a:moveTo>
                    <a:pt x="3849" y="1"/>
                  </a:moveTo>
                  <a:cubicBezTo>
                    <a:pt x="3574" y="1"/>
                    <a:pt x="3323" y="88"/>
                    <a:pt x="3086" y="214"/>
                  </a:cubicBezTo>
                  <a:cubicBezTo>
                    <a:pt x="2814" y="366"/>
                    <a:pt x="2572" y="562"/>
                    <a:pt x="2330" y="743"/>
                  </a:cubicBezTo>
                  <a:cubicBezTo>
                    <a:pt x="2088" y="925"/>
                    <a:pt x="1860" y="1122"/>
                    <a:pt x="1634" y="1318"/>
                  </a:cubicBezTo>
                  <a:cubicBezTo>
                    <a:pt x="1180" y="1711"/>
                    <a:pt x="756" y="2165"/>
                    <a:pt x="454" y="2695"/>
                  </a:cubicBezTo>
                  <a:cubicBezTo>
                    <a:pt x="226" y="3133"/>
                    <a:pt x="0" y="3875"/>
                    <a:pt x="529" y="4192"/>
                  </a:cubicBezTo>
                  <a:cubicBezTo>
                    <a:pt x="629" y="4255"/>
                    <a:pt x="750" y="4287"/>
                    <a:pt x="875" y="4287"/>
                  </a:cubicBezTo>
                  <a:cubicBezTo>
                    <a:pt x="901" y="4287"/>
                    <a:pt x="927" y="4286"/>
                    <a:pt x="952" y="4283"/>
                  </a:cubicBezTo>
                  <a:cubicBezTo>
                    <a:pt x="964" y="4305"/>
                    <a:pt x="975" y="4319"/>
                    <a:pt x="992" y="4319"/>
                  </a:cubicBezTo>
                  <a:cubicBezTo>
                    <a:pt x="998" y="4319"/>
                    <a:pt x="1005" y="4317"/>
                    <a:pt x="1013" y="4313"/>
                  </a:cubicBezTo>
                  <a:lnTo>
                    <a:pt x="1059" y="4268"/>
                  </a:lnTo>
                  <a:cubicBezTo>
                    <a:pt x="1164" y="4253"/>
                    <a:pt x="1271" y="4222"/>
                    <a:pt x="1376" y="4162"/>
                  </a:cubicBezTo>
                  <a:cubicBezTo>
                    <a:pt x="1558" y="4071"/>
                    <a:pt x="1679" y="3920"/>
                    <a:pt x="1785" y="3754"/>
                  </a:cubicBezTo>
                  <a:cubicBezTo>
                    <a:pt x="2057" y="3557"/>
                    <a:pt x="2299" y="3345"/>
                    <a:pt x="2556" y="3149"/>
                  </a:cubicBezTo>
                  <a:cubicBezTo>
                    <a:pt x="2814" y="2937"/>
                    <a:pt x="3070" y="2725"/>
                    <a:pt x="3312" y="2498"/>
                  </a:cubicBezTo>
                  <a:cubicBezTo>
                    <a:pt x="3449" y="2393"/>
                    <a:pt x="3570" y="2302"/>
                    <a:pt x="3691" y="2181"/>
                  </a:cubicBezTo>
                  <a:cubicBezTo>
                    <a:pt x="3782" y="2090"/>
                    <a:pt x="3873" y="1984"/>
                    <a:pt x="3978" y="1893"/>
                  </a:cubicBezTo>
                  <a:cubicBezTo>
                    <a:pt x="4538" y="2332"/>
                    <a:pt x="5083" y="2786"/>
                    <a:pt x="5642" y="3240"/>
                  </a:cubicBezTo>
                  <a:cubicBezTo>
                    <a:pt x="5914" y="3466"/>
                    <a:pt x="6186" y="3694"/>
                    <a:pt x="6474" y="3905"/>
                  </a:cubicBezTo>
                  <a:cubicBezTo>
                    <a:pt x="6650" y="4031"/>
                    <a:pt x="6867" y="4166"/>
                    <a:pt x="7091" y="4166"/>
                  </a:cubicBezTo>
                  <a:cubicBezTo>
                    <a:pt x="7137" y="4166"/>
                    <a:pt x="7184" y="4160"/>
                    <a:pt x="7231" y="4147"/>
                  </a:cubicBezTo>
                  <a:cubicBezTo>
                    <a:pt x="7457" y="4087"/>
                    <a:pt x="7594" y="3890"/>
                    <a:pt x="7594" y="3663"/>
                  </a:cubicBezTo>
                  <a:cubicBezTo>
                    <a:pt x="7594" y="3391"/>
                    <a:pt x="7457" y="3149"/>
                    <a:pt x="7321" y="2937"/>
                  </a:cubicBezTo>
                  <a:cubicBezTo>
                    <a:pt x="6989" y="2407"/>
                    <a:pt x="6610" y="1923"/>
                    <a:pt x="6186" y="1469"/>
                  </a:cubicBezTo>
                  <a:cubicBezTo>
                    <a:pt x="5763" y="1031"/>
                    <a:pt x="5279" y="577"/>
                    <a:pt x="4750" y="259"/>
                  </a:cubicBezTo>
                  <a:cubicBezTo>
                    <a:pt x="4492" y="108"/>
                    <a:pt x="4220" y="3"/>
                    <a:pt x="3917" y="3"/>
                  </a:cubicBezTo>
                  <a:cubicBezTo>
                    <a:pt x="3894" y="1"/>
                    <a:pt x="3872" y="1"/>
                    <a:pt x="38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73" name="Google Shape;473;p24"/>
            <p:cNvSpPr/>
            <p:nvPr/>
          </p:nvSpPr>
          <p:spPr>
            <a:xfrm>
              <a:off x="7797084" y="2940096"/>
              <a:ext cx="621399" cy="979729"/>
            </a:xfrm>
            <a:custGeom>
              <a:avLst/>
              <a:gdLst/>
              <a:ahLst/>
              <a:cxnLst/>
              <a:rect l="l" t="t" r="r" b="b"/>
              <a:pathLst>
                <a:path w="20241" h="31913" extrusionOk="0">
                  <a:moveTo>
                    <a:pt x="5829" y="0"/>
                  </a:moveTo>
                  <a:cubicBezTo>
                    <a:pt x="5792" y="0"/>
                    <a:pt x="5755" y="1"/>
                    <a:pt x="5719" y="2"/>
                  </a:cubicBezTo>
                  <a:cubicBezTo>
                    <a:pt x="5083" y="18"/>
                    <a:pt x="4478" y="274"/>
                    <a:pt x="4039" y="728"/>
                  </a:cubicBezTo>
                  <a:cubicBezTo>
                    <a:pt x="3601" y="1198"/>
                    <a:pt x="3343" y="1787"/>
                    <a:pt x="3131" y="2362"/>
                  </a:cubicBezTo>
                  <a:cubicBezTo>
                    <a:pt x="2617" y="3800"/>
                    <a:pt x="2209" y="5282"/>
                    <a:pt x="1831" y="6749"/>
                  </a:cubicBezTo>
                  <a:cubicBezTo>
                    <a:pt x="1060" y="9790"/>
                    <a:pt x="530" y="12876"/>
                    <a:pt x="227" y="15976"/>
                  </a:cubicBezTo>
                  <a:cubicBezTo>
                    <a:pt x="76" y="17504"/>
                    <a:pt x="1" y="19047"/>
                    <a:pt x="197" y="20574"/>
                  </a:cubicBezTo>
                  <a:cubicBezTo>
                    <a:pt x="364" y="21951"/>
                    <a:pt x="772" y="23283"/>
                    <a:pt x="1468" y="24507"/>
                  </a:cubicBezTo>
                  <a:cubicBezTo>
                    <a:pt x="2799" y="26822"/>
                    <a:pt x="4962" y="28591"/>
                    <a:pt x="7352" y="29757"/>
                  </a:cubicBezTo>
                  <a:cubicBezTo>
                    <a:pt x="8653" y="30392"/>
                    <a:pt x="10045" y="30876"/>
                    <a:pt x="11451" y="31254"/>
                  </a:cubicBezTo>
                  <a:cubicBezTo>
                    <a:pt x="12700" y="31573"/>
                    <a:pt x="14013" y="31913"/>
                    <a:pt x="15319" y="31913"/>
                  </a:cubicBezTo>
                  <a:cubicBezTo>
                    <a:pt x="15563" y="31913"/>
                    <a:pt x="15807" y="31901"/>
                    <a:pt x="16050" y="31875"/>
                  </a:cubicBezTo>
                  <a:cubicBezTo>
                    <a:pt x="17336" y="31738"/>
                    <a:pt x="18591" y="31179"/>
                    <a:pt x="19347" y="30090"/>
                  </a:cubicBezTo>
                  <a:cubicBezTo>
                    <a:pt x="20073" y="29015"/>
                    <a:pt x="20210" y="27639"/>
                    <a:pt x="20225" y="26368"/>
                  </a:cubicBezTo>
                  <a:cubicBezTo>
                    <a:pt x="20240" y="24826"/>
                    <a:pt x="20104" y="23283"/>
                    <a:pt x="19847" y="21754"/>
                  </a:cubicBezTo>
                  <a:cubicBezTo>
                    <a:pt x="19741" y="21058"/>
                    <a:pt x="19589" y="20378"/>
                    <a:pt x="19393" y="19697"/>
                  </a:cubicBezTo>
                  <a:cubicBezTo>
                    <a:pt x="19408" y="19394"/>
                    <a:pt x="19408" y="19108"/>
                    <a:pt x="19393" y="18805"/>
                  </a:cubicBezTo>
                  <a:cubicBezTo>
                    <a:pt x="19377" y="17337"/>
                    <a:pt x="19121" y="15871"/>
                    <a:pt x="18758" y="14463"/>
                  </a:cubicBezTo>
                  <a:cubicBezTo>
                    <a:pt x="18409" y="13041"/>
                    <a:pt x="17881" y="11665"/>
                    <a:pt x="17245" y="10349"/>
                  </a:cubicBezTo>
                  <a:cubicBezTo>
                    <a:pt x="16096" y="7944"/>
                    <a:pt x="14476" y="5750"/>
                    <a:pt x="12540" y="3921"/>
                  </a:cubicBezTo>
                  <a:cubicBezTo>
                    <a:pt x="11572" y="3013"/>
                    <a:pt x="10529" y="2180"/>
                    <a:pt x="9410" y="1454"/>
                  </a:cubicBezTo>
                  <a:cubicBezTo>
                    <a:pt x="8364" y="763"/>
                    <a:pt x="7134" y="0"/>
                    <a:pt x="58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74" name="Google Shape;474;p24"/>
            <p:cNvSpPr/>
            <p:nvPr/>
          </p:nvSpPr>
          <p:spPr>
            <a:xfrm>
              <a:off x="7828184" y="2813792"/>
              <a:ext cx="594014" cy="1065413"/>
            </a:xfrm>
            <a:custGeom>
              <a:avLst/>
              <a:gdLst/>
              <a:ahLst/>
              <a:cxnLst/>
              <a:rect l="l" t="t" r="r" b="b"/>
              <a:pathLst>
                <a:path w="19349" h="34704" extrusionOk="0">
                  <a:moveTo>
                    <a:pt x="4770" y="0"/>
                  </a:moveTo>
                  <a:cubicBezTo>
                    <a:pt x="4560" y="0"/>
                    <a:pt x="4351" y="33"/>
                    <a:pt x="4145" y="108"/>
                  </a:cubicBezTo>
                  <a:cubicBezTo>
                    <a:pt x="3117" y="471"/>
                    <a:pt x="2845" y="1621"/>
                    <a:pt x="2602" y="2573"/>
                  </a:cubicBezTo>
                  <a:cubicBezTo>
                    <a:pt x="2270" y="3904"/>
                    <a:pt x="1937" y="5236"/>
                    <a:pt x="1590" y="6567"/>
                  </a:cubicBezTo>
                  <a:cubicBezTo>
                    <a:pt x="1271" y="7868"/>
                    <a:pt x="924" y="9138"/>
                    <a:pt x="636" y="10439"/>
                  </a:cubicBezTo>
                  <a:cubicBezTo>
                    <a:pt x="379" y="11679"/>
                    <a:pt x="212" y="12950"/>
                    <a:pt x="424" y="14190"/>
                  </a:cubicBezTo>
                  <a:cubicBezTo>
                    <a:pt x="424" y="14251"/>
                    <a:pt x="440" y="14297"/>
                    <a:pt x="455" y="14342"/>
                  </a:cubicBezTo>
                  <a:cubicBezTo>
                    <a:pt x="1" y="16263"/>
                    <a:pt x="697" y="18351"/>
                    <a:pt x="773" y="20287"/>
                  </a:cubicBezTo>
                  <a:lnTo>
                    <a:pt x="773" y="20725"/>
                  </a:lnTo>
                  <a:cubicBezTo>
                    <a:pt x="349" y="22133"/>
                    <a:pt x="16" y="23554"/>
                    <a:pt x="31" y="25021"/>
                  </a:cubicBezTo>
                  <a:cubicBezTo>
                    <a:pt x="31" y="25929"/>
                    <a:pt x="152" y="26836"/>
                    <a:pt x="470" y="27683"/>
                  </a:cubicBezTo>
                  <a:cubicBezTo>
                    <a:pt x="773" y="28516"/>
                    <a:pt x="1241" y="29257"/>
                    <a:pt x="1832" y="29892"/>
                  </a:cubicBezTo>
                  <a:cubicBezTo>
                    <a:pt x="3056" y="31193"/>
                    <a:pt x="4720" y="32056"/>
                    <a:pt x="6354" y="32691"/>
                  </a:cubicBezTo>
                  <a:cubicBezTo>
                    <a:pt x="8109" y="33371"/>
                    <a:pt x="9940" y="33795"/>
                    <a:pt x="11785" y="34127"/>
                  </a:cubicBezTo>
                  <a:cubicBezTo>
                    <a:pt x="12707" y="34294"/>
                    <a:pt x="13630" y="34460"/>
                    <a:pt x="14538" y="34597"/>
                  </a:cubicBezTo>
                  <a:cubicBezTo>
                    <a:pt x="14986" y="34655"/>
                    <a:pt x="15447" y="34704"/>
                    <a:pt x="15904" y="34704"/>
                  </a:cubicBezTo>
                  <a:cubicBezTo>
                    <a:pt x="16282" y="34704"/>
                    <a:pt x="16656" y="34670"/>
                    <a:pt x="17019" y="34581"/>
                  </a:cubicBezTo>
                  <a:cubicBezTo>
                    <a:pt x="17805" y="34369"/>
                    <a:pt x="18455" y="33855"/>
                    <a:pt x="18834" y="33129"/>
                  </a:cubicBezTo>
                  <a:cubicBezTo>
                    <a:pt x="19242" y="32358"/>
                    <a:pt x="19348" y="31451"/>
                    <a:pt x="19348" y="30588"/>
                  </a:cubicBezTo>
                  <a:cubicBezTo>
                    <a:pt x="19333" y="28546"/>
                    <a:pt x="18652" y="26580"/>
                    <a:pt x="18425" y="24567"/>
                  </a:cubicBezTo>
                  <a:cubicBezTo>
                    <a:pt x="18199" y="22510"/>
                    <a:pt x="18229" y="20438"/>
                    <a:pt x="18138" y="18365"/>
                  </a:cubicBezTo>
                  <a:cubicBezTo>
                    <a:pt x="18062" y="16596"/>
                    <a:pt x="17880" y="14811"/>
                    <a:pt x="17366" y="13087"/>
                  </a:cubicBezTo>
                  <a:cubicBezTo>
                    <a:pt x="16912" y="11574"/>
                    <a:pt x="16216" y="10106"/>
                    <a:pt x="15158" y="8926"/>
                  </a:cubicBezTo>
                  <a:cubicBezTo>
                    <a:pt x="14871" y="8442"/>
                    <a:pt x="14568" y="7974"/>
                    <a:pt x="14250" y="7535"/>
                  </a:cubicBezTo>
                  <a:cubicBezTo>
                    <a:pt x="13010" y="5780"/>
                    <a:pt x="11557" y="4207"/>
                    <a:pt x="9894" y="2861"/>
                  </a:cubicBezTo>
                  <a:cubicBezTo>
                    <a:pt x="9062" y="2180"/>
                    <a:pt x="8199" y="1575"/>
                    <a:pt x="7277" y="1016"/>
                  </a:cubicBezTo>
                  <a:cubicBezTo>
                    <a:pt x="6567" y="587"/>
                    <a:pt x="5659" y="0"/>
                    <a:pt x="47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75" name="Google Shape;475;p24"/>
            <p:cNvSpPr/>
            <p:nvPr/>
          </p:nvSpPr>
          <p:spPr>
            <a:xfrm>
              <a:off x="7828676" y="2903009"/>
              <a:ext cx="564235" cy="850267"/>
            </a:xfrm>
            <a:custGeom>
              <a:avLst/>
              <a:gdLst/>
              <a:ahLst/>
              <a:cxnLst/>
              <a:rect l="l" t="t" r="r" b="b"/>
              <a:pathLst>
                <a:path w="18379" h="27696" extrusionOk="0">
                  <a:moveTo>
                    <a:pt x="9938" y="0"/>
                  </a:moveTo>
                  <a:cubicBezTo>
                    <a:pt x="10377" y="726"/>
                    <a:pt x="10664" y="1573"/>
                    <a:pt x="10801" y="2406"/>
                  </a:cubicBezTo>
                  <a:cubicBezTo>
                    <a:pt x="11073" y="3949"/>
                    <a:pt x="10876" y="5506"/>
                    <a:pt x="10604" y="7035"/>
                  </a:cubicBezTo>
                  <a:cubicBezTo>
                    <a:pt x="10452" y="7912"/>
                    <a:pt x="10256" y="8789"/>
                    <a:pt x="10120" y="9667"/>
                  </a:cubicBezTo>
                  <a:cubicBezTo>
                    <a:pt x="9999" y="10498"/>
                    <a:pt x="9924" y="11330"/>
                    <a:pt x="9893" y="12162"/>
                  </a:cubicBezTo>
                  <a:cubicBezTo>
                    <a:pt x="9833" y="13553"/>
                    <a:pt x="9878" y="15096"/>
                    <a:pt x="9151" y="16352"/>
                  </a:cubicBezTo>
                  <a:cubicBezTo>
                    <a:pt x="8473" y="17502"/>
                    <a:pt x="7221" y="18062"/>
                    <a:pt x="5926" y="18062"/>
                  </a:cubicBezTo>
                  <a:cubicBezTo>
                    <a:pt x="5892" y="18062"/>
                    <a:pt x="5858" y="18062"/>
                    <a:pt x="5824" y="18061"/>
                  </a:cubicBezTo>
                  <a:cubicBezTo>
                    <a:pt x="4387" y="18031"/>
                    <a:pt x="3101" y="17305"/>
                    <a:pt x="2102" y="16307"/>
                  </a:cubicBezTo>
                  <a:cubicBezTo>
                    <a:pt x="1574" y="15778"/>
                    <a:pt x="1104" y="15187"/>
                    <a:pt x="696" y="14568"/>
                  </a:cubicBezTo>
                  <a:cubicBezTo>
                    <a:pt x="590" y="14401"/>
                    <a:pt x="484" y="14205"/>
                    <a:pt x="348" y="14023"/>
                  </a:cubicBezTo>
                  <a:lnTo>
                    <a:pt x="348" y="14023"/>
                  </a:lnTo>
                  <a:cubicBezTo>
                    <a:pt x="469" y="15157"/>
                    <a:pt x="711" y="16292"/>
                    <a:pt x="757" y="17381"/>
                  </a:cubicBezTo>
                  <a:lnTo>
                    <a:pt x="757" y="17819"/>
                  </a:lnTo>
                  <a:cubicBezTo>
                    <a:pt x="333" y="19227"/>
                    <a:pt x="0" y="20648"/>
                    <a:pt x="15" y="22115"/>
                  </a:cubicBezTo>
                  <a:lnTo>
                    <a:pt x="15" y="22418"/>
                  </a:lnTo>
                  <a:cubicBezTo>
                    <a:pt x="636" y="23401"/>
                    <a:pt x="1346" y="24324"/>
                    <a:pt x="2148" y="25140"/>
                  </a:cubicBezTo>
                  <a:cubicBezTo>
                    <a:pt x="3222" y="26230"/>
                    <a:pt x="4523" y="27107"/>
                    <a:pt x="6021" y="27470"/>
                  </a:cubicBezTo>
                  <a:cubicBezTo>
                    <a:pt x="6664" y="27625"/>
                    <a:pt x="7320" y="27695"/>
                    <a:pt x="7977" y="27695"/>
                  </a:cubicBezTo>
                  <a:cubicBezTo>
                    <a:pt x="8988" y="27695"/>
                    <a:pt x="9998" y="27528"/>
                    <a:pt x="10952" y="27244"/>
                  </a:cubicBezTo>
                  <a:cubicBezTo>
                    <a:pt x="13780" y="26411"/>
                    <a:pt x="16277" y="24581"/>
                    <a:pt x="17880" y="22115"/>
                  </a:cubicBezTo>
                  <a:cubicBezTo>
                    <a:pt x="18062" y="21843"/>
                    <a:pt x="18213" y="21556"/>
                    <a:pt x="18379" y="21268"/>
                  </a:cubicBezTo>
                  <a:cubicBezTo>
                    <a:pt x="18183" y="19348"/>
                    <a:pt x="18213" y="17396"/>
                    <a:pt x="18122" y="15459"/>
                  </a:cubicBezTo>
                  <a:cubicBezTo>
                    <a:pt x="18046" y="13690"/>
                    <a:pt x="17864" y="11905"/>
                    <a:pt x="17350" y="10181"/>
                  </a:cubicBezTo>
                  <a:cubicBezTo>
                    <a:pt x="16896" y="8668"/>
                    <a:pt x="16200" y="7200"/>
                    <a:pt x="15142" y="6020"/>
                  </a:cubicBezTo>
                  <a:cubicBezTo>
                    <a:pt x="14855" y="5536"/>
                    <a:pt x="14552" y="5068"/>
                    <a:pt x="14234" y="4629"/>
                  </a:cubicBezTo>
                  <a:cubicBezTo>
                    <a:pt x="13009" y="2904"/>
                    <a:pt x="11572" y="1331"/>
                    <a:pt x="9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76" name="Google Shape;476;p24"/>
            <p:cNvSpPr/>
            <p:nvPr/>
          </p:nvSpPr>
          <p:spPr>
            <a:xfrm>
              <a:off x="7655430" y="2397792"/>
              <a:ext cx="643687" cy="1239420"/>
            </a:xfrm>
            <a:custGeom>
              <a:avLst/>
              <a:gdLst/>
              <a:ahLst/>
              <a:cxnLst/>
              <a:rect l="l" t="t" r="r" b="b"/>
              <a:pathLst>
                <a:path w="20967" h="40372" extrusionOk="0">
                  <a:moveTo>
                    <a:pt x="4495" y="0"/>
                  </a:moveTo>
                  <a:cubicBezTo>
                    <a:pt x="4276" y="0"/>
                    <a:pt x="4057" y="13"/>
                    <a:pt x="3843" y="44"/>
                  </a:cubicBezTo>
                  <a:cubicBezTo>
                    <a:pt x="3314" y="119"/>
                    <a:pt x="2769" y="226"/>
                    <a:pt x="2300" y="468"/>
                  </a:cubicBezTo>
                  <a:cubicBezTo>
                    <a:pt x="2270" y="482"/>
                    <a:pt x="2270" y="498"/>
                    <a:pt x="2270" y="513"/>
                  </a:cubicBezTo>
                  <a:cubicBezTo>
                    <a:pt x="2239" y="513"/>
                    <a:pt x="2209" y="543"/>
                    <a:pt x="2209" y="589"/>
                  </a:cubicBezTo>
                  <a:cubicBezTo>
                    <a:pt x="2149" y="2056"/>
                    <a:pt x="2195" y="3523"/>
                    <a:pt x="2179" y="5006"/>
                  </a:cubicBezTo>
                  <a:cubicBezTo>
                    <a:pt x="2164" y="6472"/>
                    <a:pt x="2209" y="7940"/>
                    <a:pt x="2225" y="9407"/>
                  </a:cubicBezTo>
                  <a:cubicBezTo>
                    <a:pt x="2225" y="10875"/>
                    <a:pt x="2225" y="12342"/>
                    <a:pt x="2255" y="13794"/>
                  </a:cubicBezTo>
                  <a:cubicBezTo>
                    <a:pt x="2270" y="14520"/>
                    <a:pt x="2255" y="15246"/>
                    <a:pt x="2255" y="15972"/>
                  </a:cubicBezTo>
                  <a:cubicBezTo>
                    <a:pt x="2255" y="16668"/>
                    <a:pt x="2225" y="17364"/>
                    <a:pt x="2104" y="18059"/>
                  </a:cubicBezTo>
                  <a:cubicBezTo>
                    <a:pt x="1876" y="19270"/>
                    <a:pt x="1271" y="20526"/>
                    <a:pt x="182" y="21191"/>
                  </a:cubicBezTo>
                  <a:cubicBezTo>
                    <a:pt x="167" y="21180"/>
                    <a:pt x="151" y="21175"/>
                    <a:pt x="136" y="21175"/>
                  </a:cubicBezTo>
                  <a:cubicBezTo>
                    <a:pt x="88" y="21175"/>
                    <a:pt x="43" y="21221"/>
                    <a:pt x="31" y="21266"/>
                  </a:cubicBezTo>
                  <a:cubicBezTo>
                    <a:pt x="1" y="21297"/>
                    <a:pt x="16" y="21343"/>
                    <a:pt x="47" y="21357"/>
                  </a:cubicBezTo>
                  <a:lnTo>
                    <a:pt x="61" y="21373"/>
                  </a:lnTo>
                  <a:cubicBezTo>
                    <a:pt x="349" y="21750"/>
                    <a:pt x="606" y="22159"/>
                    <a:pt x="787" y="22613"/>
                  </a:cubicBezTo>
                  <a:cubicBezTo>
                    <a:pt x="954" y="23067"/>
                    <a:pt x="1045" y="23535"/>
                    <a:pt x="1105" y="24005"/>
                  </a:cubicBezTo>
                  <a:cubicBezTo>
                    <a:pt x="1113" y="24044"/>
                    <a:pt x="1142" y="24063"/>
                    <a:pt x="1170" y="24063"/>
                  </a:cubicBezTo>
                  <a:cubicBezTo>
                    <a:pt x="1195" y="24063"/>
                    <a:pt x="1219" y="24048"/>
                    <a:pt x="1226" y="24019"/>
                  </a:cubicBezTo>
                  <a:cubicBezTo>
                    <a:pt x="1234" y="24027"/>
                    <a:pt x="1245" y="24031"/>
                    <a:pt x="1256" y="24031"/>
                  </a:cubicBezTo>
                  <a:cubicBezTo>
                    <a:pt x="1268" y="24031"/>
                    <a:pt x="1279" y="24027"/>
                    <a:pt x="1287" y="24019"/>
                  </a:cubicBezTo>
                  <a:cubicBezTo>
                    <a:pt x="1438" y="23838"/>
                    <a:pt x="1620" y="23672"/>
                    <a:pt x="1786" y="23505"/>
                  </a:cubicBezTo>
                  <a:cubicBezTo>
                    <a:pt x="1953" y="23354"/>
                    <a:pt x="2104" y="23188"/>
                    <a:pt x="2270" y="23037"/>
                  </a:cubicBezTo>
                  <a:cubicBezTo>
                    <a:pt x="2602" y="22718"/>
                    <a:pt x="2951" y="22401"/>
                    <a:pt x="3298" y="22083"/>
                  </a:cubicBezTo>
                  <a:cubicBezTo>
                    <a:pt x="3631" y="21796"/>
                    <a:pt x="3980" y="21524"/>
                    <a:pt x="4327" y="21252"/>
                  </a:cubicBezTo>
                  <a:cubicBezTo>
                    <a:pt x="4464" y="21357"/>
                    <a:pt x="4615" y="21464"/>
                    <a:pt x="4750" y="21554"/>
                  </a:cubicBezTo>
                  <a:cubicBezTo>
                    <a:pt x="4962" y="21690"/>
                    <a:pt x="5174" y="21841"/>
                    <a:pt x="5371" y="22008"/>
                  </a:cubicBezTo>
                  <a:cubicBezTo>
                    <a:pt x="5567" y="22159"/>
                    <a:pt x="5795" y="22280"/>
                    <a:pt x="5976" y="22446"/>
                  </a:cubicBezTo>
                  <a:cubicBezTo>
                    <a:pt x="6354" y="22779"/>
                    <a:pt x="6747" y="23097"/>
                    <a:pt x="7110" y="23430"/>
                  </a:cubicBezTo>
                  <a:cubicBezTo>
                    <a:pt x="7307" y="23612"/>
                    <a:pt x="7473" y="23777"/>
                    <a:pt x="7655" y="23959"/>
                  </a:cubicBezTo>
                  <a:cubicBezTo>
                    <a:pt x="7776" y="24096"/>
                    <a:pt x="7897" y="24247"/>
                    <a:pt x="8048" y="24368"/>
                  </a:cubicBezTo>
                  <a:cubicBezTo>
                    <a:pt x="8064" y="24413"/>
                    <a:pt x="8064" y="24459"/>
                    <a:pt x="8078" y="24503"/>
                  </a:cubicBezTo>
                  <a:cubicBezTo>
                    <a:pt x="8094" y="24610"/>
                    <a:pt x="8078" y="24685"/>
                    <a:pt x="8064" y="24791"/>
                  </a:cubicBezTo>
                  <a:cubicBezTo>
                    <a:pt x="8048" y="24897"/>
                    <a:pt x="8064" y="25018"/>
                    <a:pt x="8033" y="25124"/>
                  </a:cubicBezTo>
                  <a:cubicBezTo>
                    <a:pt x="7987" y="25320"/>
                    <a:pt x="7943" y="25532"/>
                    <a:pt x="7822" y="25699"/>
                  </a:cubicBezTo>
                  <a:cubicBezTo>
                    <a:pt x="7580" y="26046"/>
                    <a:pt x="7156" y="26379"/>
                    <a:pt x="7231" y="26863"/>
                  </a:cubicBezTo>
                  <a:cubicBezTo>
                    <a:pt x="7307" y="27302"/>
                    <a:pt x="7655" y="27559"/>
                    <a:pt x="7912" y="27907"/>
                  </a:cubicBezTo>
                  <a:cubicBezTo>
                    <a:pt x="8215" y="28315"/>
                    <a:pt x="8169" y="28936"/>
                    <a:pt x="7852" y="29329"/>
                  </a:cubicBezTo>
                  <a:lnTo>
                    <a:pt x="7852" y="29344"/>
                  </a:lnTo>
                  <a:cubicBezTo>
                    <a:pt x="7852" y="29360"/>
                    <a:pt x="7852" y="29374"/>
                    <a:pt x="7866" y="29374"/>
                  </a:cubicBezTo>
                  <a:lnTo>
                    <a:pt x="7897" y="29374"/>
                  </a:lnTo>
                  <a:lnTo>
                    <a:pt x="7912" y="29360"/>
                  </a:lnTo>
                  <a:cubicBezTo>
                    <a:pt x="8275" y="29283"/>
                    <a:pt x="8578" y="28830"/>
                    <a:pt x="8699" y="28513"/>
                  </a:cubicBezTo>
                  <a:cubicBezTo>
                    <a:pt x="8881" y="28073"/>
                    <a:pt x="8865" y="27619"/>
                    <a:pt x="8683" y="27196"/>
                  </a:cubicBezTo>
                  <a:cubicBezTo>
                    <a:pt x="8593" y="26939"/>
                    <a:pt x="8502" y="26697"/>
                    <a:pt x="8578" y="26425"/>
                  </a:cubicBezTo>
                  <a:cubicBezTo>
                    <a:pt x="8653" y="26167"/>
                    <a:pt x="8835" y="25971"/>
                    <a:pt x="9046" y="25820"/>
                  </a:cubicBezTo>
                  <a:cubicBezTo>
                    <a:pt x="9440" y="25532"/>
                    <a:pt x="9909" y="25517"/>
                    <a:pt x="10363" y="25427"/>
                  </a:cubicBezTo>
                  <a:cubicBezTo>
                    <a:pt x="10438" y="25532"/>
                    <a:pt x="10498" y="25653"/>
                    <a:pt x="10559" y="25774"/>
                  </a:cubicBezTo>
                  <a:cubicBezTo>
                    <a:pt x="10680" y="26016"/>
                    <a:pt x="10696" y="26244"/>
                    <a:pt x="10696" y="26516"/>
                  </a:cubicBezTo>
                  <a:cubicBezTo>
                    <a:pt x="10696" y="26772"/>
                    <a:pt x="10665" y="27000"/>
                    <a:pt x="10589" y="27242"/>
                  </a:cubicBezTo>
                  <a:cubicBezTo>
                    <a:pt x="10514" y="27468"/>
                    <a:pt x="10408" y="27710"/>
                    <a:pt x="10287" y="27907"/>
                  </a:cubicBezTo>
                  <a:cubicBezTo>
                    <a:pt x="10151" y="28119"/>
                    <a:pt x="9984" y="28331"/>
                    <a:pt x="9818" y="28513"/>
                  </a:cubicBezTo>
                  <a:cubicBezTo>
                    <a:pt x="9651" y="28694"/>
                    <a:pt x="9455" y="28845"/>
                    <a:pt x="9274" y="29011"/>
                  </a:cubicBezTo>
                  <a:cubicBezTo>
                    <a:pt x="9092" y="29178"/>
                    <a:pt x="8881" y="29314"/>
                    <a:pt x="8683" y="29465"/>
                  </a:cubicBezTo>
                  <a:cubicBezTo>
                    <a:pt x="8472" y="29616"/>
                    <a:pt x="8290" y="29783"/>
                    <a:pt x="8094" y="29949"/>
                  </a:cubicBezTo>
                  <a:cubicBezTo>
                    <a:pt x="7745" y="30251"/>
                    <a:pt x="7413" y="30661"/>
                    <a:pt x="7261" y="31099"/>
                  </a:cubicBezTo>
                  <a:cubicBezTo>
                    <a:pt x="7186" y="31310"/>
                    <a:pt x="7110" y="31552"/>
                    <a:pt x="7140" y="31794"/>
                  </a:cubicBezTo>
                  <a:cubicBezTo>
                    <a:pt x="7156" y="32022"/>
                    <a:pt x="7217" y="32234"/>
                    <a:pt x="7322" y="32445"/>
                  </a:cubicBezTo>
                  <a:cubicBezTo>
                    <a:pt x="7443" y="32657"/>
                    <a:pt x="7594" y="32853"/>
                    <a:pt x="7701" y="33095"/>
                  </a:cubicBezTo>
                  <a:cubicBezTo>
                    <a:pt x="7806" y="33337"/>
                    <a:pt x="7822" y="33610"/>
                    <a:pt x="7822" y="33882"/>
                  </a:cubicBezTo>
                  <a:cubicBezTo>
                    <a:pt x="7806" y="34396"/>
                    <a:pt x="7897" y="34880"/>
                    <a:pt x="8215" y="35304"/>
                  </a:cubicBezTo>
                  <a:cubicBezTo>
                    <a:pt x="8472" y="35652"/>
                    <a:pt x="8911" y="35939"/>
                    <a:pt x="9334" y="35969"/>
                  </a:cubicBezTo>
                  <a:lnTo>
                    <a:pt x="9349" y="35969"/>
                  </a:lnTo>
                  <a:cubicBezTo>
                    <a:pt x="9425" y="36000"/>
                    <a:pt x="9486" y="36000"/>
                    <a:pt x="9546" y="36015"/>
                  </a:cubicBezTo>
                  <a:cubicBezTo>
                    <a:pt x="9608" y="36021"/>
                    <a:pt x="9670" y="36025"/>
                    <a:pt x="9731" y="36025"/>
                  </a:cubicBezTo>
                  <a:cubicBezTo>
                    <a:pt x="9819" y="36025"/>
                    <a:pt x="9904" y="36017"/>
                    <a:pt x="9984" y="36000"/>
                  </a:cubicBezTo>
                  <a:cubicBezTo>
                    <a:pt x="10086" y="35986"/>
                    <a:pt x="10063" y="35833"/>
                    <a:pt x="9982" y="35833"/>
                  </a:cubicBezTo>
                  <a:cubicBezTo>
                    <a:pt x="9978" y="35833"/>
                    <a:pt x="9974" y="35833"/>
                    <a:pt x="9970" y="35834"/>
                  </a:cubicBezTo>
                  <a:cubicBezTo>
                    <a:pt x="9939" y="35836"/>
                    <a:pt x="9909" y="35838"/>
                    <a:pt x="9878" y="35838"/>
                  </a:cubicBezTo>
                  <a:cubicBezTo>
                    <a:pt x="9544" y="35838"/>
                    <a:pt x="9209" y="35687"/>
                    <a:pt x="9002" y="35410"/>
                  </a:cubicBezTo>
                  <a:cubicBezTo>
                    <a:pt x="8895" y="35259"/>
                    <a:pt x="8835" y="35077"/>
                    <a:pt x="8820" y="34880"/>
                  </a:cubicBezTo>
                  <a:cubicBezTo>
                    <a:pt x="8865" y="34638"/>
                    <a:pt x="8956" y="34382"/>
                    <a:pt x="9002" y="34140"/>
                  </a:cubicBezTo>
                  <a:cubicBezTo>
                    <a:pt x="9062" y="33852"/>
                    <a:pt x="9002" y="33565"/>
                    <a:pt x="8881" y="33293"/>
                  </a:cubicBezTo>
                  <a:cubicBezTo>
                    <a:pt x="8760" y="33035"/>
                    <a:pt x="8578" y="32793"/>
                    <a:pt x="8487" y="32536"/>
                  </a:cubicBezTo>
                  <a:cubicBezTo>
                    <a:pt x="8260" y="31915"/>
                    <a:pt x="8608" y="31326"/>
                    <a:pt x="9046" y="30933"/>
                  </a:cubicBezTo>
                  <a:cubicBezTo>
                    <a:pt x="9228" y="30766"/>
                    <a:pt x="9455" y="30630"/>
                    <a:pt x="9682" y="30494"/>
                  </a:cubicBezTo>
                  <a:lnTo>
                    <a:pt x="9682" y="30494"/>
                  </a:lnTo>
                  <a:cubicBezTo>
                    <a:pt x="9667" y="30887"/>
                    <a:pt x="9772" y="31220"/>
                    <a:pt x="9984" y="31552"/>
                  </a:cubicBezTo>
                  <a:cubicBezTo>
                    <a:pt x="10196" y="31885"/>
                    <a:pt x="10438" y="32203"/>
                    <a:pt x="10333" y="32627"/>
                  </a:cubicBezTo>
                  <a:cubicBezTo>
                    <a:pt x="10242" y="32990"/>
                    <a:pt x="10014" y="33323"/>
                    <a:pt x="9893" y="33686"/>
                  </a:cubicBezTo>
                  <a:cubicBezTo>
                    <a:pt x="9772" y="34079"/>
                    <a:pt x="9803" y="34442"/>
                    <a:pt x="10000" y="34805"/>
                  </a:cubicBezTo>
                  <a:cubicBezTo>
                    <a:pt x="10212" y="35183"/>
                    <a:pt x="10559" y="35425"/>
                    <a:pt x="10892" y="35697"/>
                  </a:cubicBezTo>
                  <a:cubicBezTo>
                    <a:pt x="11104" y="35848"/>
                    <a:pt x="11315" y="35985"/>
                    <a:pt x="11497" y="36167"/>
                  </a:cubicBezTo>
                  <a:cubicBezTo>
                    <a:pt x="11664" y="36332"/>
                    <a:pt x="11799" y="36530"/>
                    <a:pt x="11906" y="36741"/>
                  </a:cubicBezTo>
                  <a:cubicBezTo>
                    <a:pt x="12027" y="36953"/>
                    <a:pt x="12102" y="37179"/>
                    <a:pt x="12132" y="37422"/>
                  </a:cubicBezTo>
                  <a:cubicBezTo>
                    <a:pt x="12178" y="37649"/>
                    <a:pt x="12162" y="37875"/>
                    <a:pt x="12208" y="38103"/>
                  </a:cubicBezTo>
                  <a:cubicBezTo>
                    <a:pt x="12208" y="38127"/>
                    <a:pt x="12227" y="38138"/>
                    <a:pt x="12248" y="38138"/>
                  </a:cubicBezTo>
                  <a:cubicBezTo>
                    <a:pt x="12266" y="38138"/>
                    <a:pt x="12286" y="38131"/>
                    <a:pt x="12299" y="38117"/>
                  </a:cubicBezTo>
                  <a:cubicBezTo>
                    <a:pt x="12329" y="38057"/>
                    <a:pt x="12344" y="37982"/>
                    <a:pt x="12374" y="37921"/>
                  </a:cubicBezTo>
                  <a:cubicBezTo>
                    <a:pt x="12602" y="37422"/>
                    <a:pt x="12571" y="36786"/>
                    <a:pt x="12404" y="36288"/>
                  </a:cubicBezTo>
                  <a:cubicBezTo>
                    <a:pt x="12314" y="36000"/>
                    <a:pt x="12162" y="35713"/>
                    <a:pt x="11966" y="35471"/>
                  </a:cubicBezTo>
                  <a:cubicBezTo>
                    <a:pt x="11769" y="35229"/>
                    <a:pt x="11513" y="35031"/>
                    <a:pt x="11301" y="34805"/>
                  </a:cubicBezTo>
                  <a:cubicBezTo>
                    <a:pt x="11073" y="34533"/>
                    <a:pt x="10983" y="34245"/>
                    <a:pt x="11104" y="33898"/>
                  </a:cubicBezTo>
                  <a:cubicBezTo>
                    <a:pt x="11225" y="33565"/>
                    <a:pt x="11422" y="33277"/>
                    <a:pt x="11497" y="32930"/>
                  </a:cubicBezTo>
                  <a:cubicBezTo>
                    <a:pt x="11678" y="32203"/>
                    <a:pt x="11422" y="31447"/>
                    <a:pt x="11210" y="30736"/>
                  </a:cubicBezTo>
                  <a:cubicBezTo>
                    <a:pt x="11104" y="30358"/>
                    <a:pt x="11013" y="29949"/>
                    <a:pt x="11013" y="29541"/>
                  </a:cubicBezTo>
                  <a:cubicBezTo>
                    <a:pt x="11271" y="29239"/>
                    <a:pt x="11467" y="28876"/>
                    <a:pt x="11482" y="28513"/>
                  </a:cubicBezTo>
                  <a:cubicBezTo>
                    <a:pt x="11622" y="28358"/>
                    <a:pt x="11788" y="28269"/>
                    <a:pt x="12015" y="28269"/>
                  </a:cubicBezTo>
                  <a:cubicBezTo>
                    <a:pt x="12034" y="28269"/>
                    <a:pt x="12053" y="28269"/>
                    <a:pt x="12072" y="28271"/>
                  </a:cubicBezTo>
                  <a:cubicBezTo>
                    <a:pt x="12632" y="28301"/>
                    <a:pt x="12646" y="29041"/>
                    <a:pt x="12632" y="29465"/>
                  </a:cubicBezTo>
                  <a:cubicBezTo>
                    <a:pt x="12616" y="29965"/>
                    <a:pt x="12662" y="30479"/>
                    <a:pt x="13086" y="30812"/>
                  </a:cubicBezTo>
                  <a:cubicBezTo>
                    <a:pt x="13449" y="31099"/>
                    <a:pt x="13933" y="31235"/>
                    <a:pt x="14235" y="31568"/>
                  </a:cubicBezTo>
                  <a:cubicBezTo>
                    <a:pt x="14568" y="31946"/>
                    <a:pt x="14643" y="32506"/>
                    <a:pt x="14598" y="32974"/>
                  </a:cubicBezTo>
                  <a:cubicBezTo>
                    <a:pt x="14538" y="33565"/>
                    <a:pt x="14310" y="34124"/>
                    <a:pt x="14175" y="34699"/>
                  </a:cubicBezTo>
                  <a:cubicBezTo>
                    <a:pt x="14038" y="35243"/>
                    <a:pt x="14024" y="35804"/>
                    <a:pt x="14145" y="36363"/>
                  </a:cubicBezTo>
                  <a:cubicBezTo>
                    <a:pt x="14266" y="36907"/>
                    <a:pt x="14522" y="37422"/>
                    <a:pt x="14825" y="37891"/>
                  </a:cubicBezTo>
                  <a:cubicBezTo>
                    <a:pt x="15173" y="38420"/>
                    <a:pt x="15657" y="38874"/>
                    <a:pt x="16141" y="39267"/>
                  </a:cubicBezTo>
                  <a:cubicBezTo>
                    <a:pt x="16398" y="39479"/>
                    <a:pt x="16656" y="39660"/>
                    <a:pt x="16912" y="39842"/>
                  </a:cubicBezTo>
                  <a:cubicBezTo>
                    <a:pt x="17184" y="40039"/>
                    <a:pt x="17472" y="40235"/>
                    <a:pt x="17790" y="40372"/>
                  </a:cubicBezTo>
                  <a:lnTo>
                    <a:pt x="17850" y="40372"/>
                  </a:lnTo>
                  <a:cubicBezTo>
                    <a:pt x="18183" y="40251"/>
                    <a:pt x="18410" y="39948"/>
                    <a:pt x="18501" y="39615"/>
                  </a:cubicBezTo>
                  <a:cubicBezTo>
                    <a:pt x="18516" y="39555"/>
                    <a:pt x="18485" y="39509"/>
                    <a:pt x="18441" y="39494"/>
                  </a:cubicBezTo>
                  <a:cubicBezTo>
                    <a:pt x="16988" y="38964"/>
                    <a:pt x="15718" y="37921"/>
                    <a:pt x="15248" y="36409"/>
                  </a:cubicBezTo>
                  <a:cubicBezTo>
                    <a:pt x="15143" y="36030"/>
                    <a:pt x="15082" y="35637"/>
                    <a:pt x="15097" y="35259"/>
                  </a:cubicBezTo>
                  <a:cubicBezTo>
                    <a:pt x="15113" y="34835"/>
                    <a:pt x="15218" y="34412"/>
                    <a:pt x="15309" y="33988"/>
                  </a:cubicBezTo>
                  <a:cubicBezTo>
                    <a:pt x="15460" y="33262"/>
                    <a:pt x="15581" y="32506"/>
                    <a:pt x="15339" y="31764"/>
                  </a:cubicBezTo>
                  <a:cubicBezTo>
                    <a:pt x="15234" y="31462"/>
                    <a:pt x="15082" y="31175"/>
                    <a:pt x="14901" y="30917"/>
                  </a:cubicBezTo>
                  <a:lnTo>
                    <a:pt x="14901" y="30917"/>
                  </a:lnTo>
                  <a:cubicBezTo>
                    <a:pt x="15158" y="31068"/>
                    <a:pt x="15369" y="31326"/>
                    <a:pt x="15476" y="31613"/>
                  </a:cubicBezTo>
                  <a:cubicBezTo>
                    <a:pt x="15597" y="31901"/>
                    <a:pt x="15611" y="32188"/>
                    <a:pt x="15627" y="32490"/>
                  </a:cubicBezTo>
                  <a:cubicBezTo>
                    <a:pt x="15657" y="32793"/>
                    <a:pt x="15642" y="33095"/>
                    <a:pt x="15611" y="33398"/>
                  </a:cubicBezTo>
                  <a:cubicBezTo>
                    <a:pt x="15581" y="34003"/>
                    <a:pt x="15567" y="34608"/>
                    <a:pt x="15793" y="35168"/>
                  </a:cubicBezTo>
                  <a:cubicBezTo>
                    <a:pt x="16005" y="35667"/>
                    <a:pt x="16383" y="36060"/>
                    <a:pt x="16821" y="36363"/>
                  </a:cubicBezTo>
                  <a:cubicBezTo>
                    <a:pt x="17382" y="36741"/>
                    <a:pt x="18017" y="36953"/>
                    <a:pt x="18667" y="37149"/>
                  </a:cubicBezTo>
                  <a:cubicBezTo>
                    <a:pt x="18676" y="37152"/>
                    <a:pt x="18684" y="37154"/>
                    <a:pt x="18693" y="37154"/>
                  </a:cubicBezTo>
                  <a:cubicBezTo>
                    <a:pt x="18729" y="37154"/>
                    <a:pt x="18763" y="37129"/>
                    <a:pt x="18788" y="37104"/>
                  </a:cubicBezTo>
                  <a:cubicBezTo>
                    <a:pt x="18894" y="36893"/>
                    <a:pt x="19030" y="36711"/>
                    <a:pt x="19151" y="36514"/>
                  </a:cubicBezTo>
                  <a:cubicBezTo>
                    <a:pt x="19181" y="36469"/>
                    <a:pt x="19151" y="36393"/>
                    <a:pt x="19090" y="36378"/>
                  </a:cubicBezTo>
                  <a:cubicBezTo>
                    <a:pt x="18122" y="36136"/>
                    <a:pt x="17305" y="35350"/>
                    <a:pt x="17063" y="34366"/>
                  </a:cubicBezTo>
                  <a:cubicBezTo>
                    <a:pt x="16807" y="33262"/>
                    <a:pt x="17305" y="32067"/>
                    <a:pt x="16777" y="31008"/>
                  </a:cubicBezTo>
                  <a:cubicBezTo>
                    <a:pt x="16337" y="30130"/>
                    <a:pt x="15355" y="29753"/>
                    <a:pt x="14704" y="29087"/>
                  </a:cubicBezTo>
                  <a:cubicBezTo>
                    <a:pt x="14643" y="29011"/>
                    <a:pt x="14583" y="28951"/>
                    <a:pt x="14522" y="28876"/>
                  </a:cubicBezTo>
                  <a:lnTo>
                    <a:pt x="14522" y="28876"/>
                  </a:lnTo>
                  <a:cubicBezTo>
                    <a:pt x="14885" y="29011"/>
                    <a:pt x="15264" y="29087"/>
                    <a:pt x="15657" y="29102"/>
                  </a:cubicBezTo>
                  <a:cubicBezTo>
                    <a:pt x="15747" y="29106"/>
                    <a:pt x="15837" y="29109"/>
                    <a:pt x="15927" y="29109"/>
                  </a:cubicBezTo>
                  <a:cubicBezTo>
                    <a:pt x="16446" y="29109"/>
                    <a:pt x="16972" y="29037"/>
                    <a:pt x="17487" y="28920"/>
                  </a:cubicBezTo>
                  <a:cubicBezTo>
                    <a:pt x="17880" y="28838"/>
                    <a:pt x="18323" y="28748"/>
                    <a:pt x="18752" y="28748"/>
                  </a:cubicBezTo>
                  <a:cubicBezTo>
                    <a:pt x="18951" y="28748"/>
                    <a:pt x="19146" y="28767"/>
                    <a:pt x="19332" y="28815"/>
                  </a:cubicBezTo>
                  <a:cubicBezTo>
                    <a:pt x="19847" y="28951"/>
                    <a:pt x="20347" y="29299"/>
                    <a:pt x="20452" y="29858"/>
                  </a:cubicBezTo>
                  <a:cubicBezTo>
                    <a:pt x="20461" y="29911"/>
                    <a:pt x="20516" y="29943"/>
                    <a:pt x="20566" y="29943"/>
                  </a:cubicBezTo>
                  <a:cubicBezTo>
                    <a:pt x="20603" y="29943"/>
                    <a:pt x="20636" y="29926"/>
                    <a:pt x="20649" y="29888"/>
                  </a:cubicBezTo>
                  <a:cubicBezTo>
                    <a:pt x="20724" y="29737"/>
                    <a:pt x="20770" y="29586"/>
                    <a:pt x="20831" y="29450"/>
                  </a:cubicBezTo>
                  <a:cubicBezTo>
                    <a:pt x="20875" y="29299"/>
                    <a:pt x="20952" y="29162"/>
                    <a:pt x="20966" y="29011"/>
                  </a:cubicBezTo>
                  <a:lnTo>
                    <a:pt x="20966" y="28997"/>
                  </a:lnTo>
                  <a:cubicBezTo>
                    <a:pt x="20800" y="28346"/>
                    <a:pt x="20210" y="27983"/>
                    <a:pt x="19605" y="27817"/>
                  </a:cubicBezTo>
                  <a:cubicBezTo>
                    <a:pt x="19345" y="27747"/>
                    <a:pt x="19076" y="27720"/>
                    <a:pt x="18803" y="27720"/>
                  </a:cubicBezTo>
                  <a:cubicBezTo>
                    <a:pt x="18249" y="27720"/>
                    <a:pt x="17681" y="27831"/>
                    <a:pt x="17154" y="27922"/>
                  </a:cubicBezTo>
                  <a:cubicBezTo>
                    <a:pt x="16867" y="27974"/>
                    <a:pt x="16566" y="28004"/>
                    <a:pt x="16266" y="28004"/>
                  </a:cubicBezTo>
                  <a:cubicBezTo>
                    <a:pt x="16123" y="28004"/>
                    <a:pt x="15980" y="27997"/>
                    <a:pt x="15839" y="27983"/>
                  </a:cubicBezTo>
                  <a:cubicBezTo>
                    <a:pt x="15869" y="27968"/>
                    <a:pt x="15899" y="27968"/>
                    <a:pt x="15930" y="27952"/>
                  </a:cubicBezTo>
                  <a:cubicBezTo>
                    <a:pt x="16095" y="27907"/>
                    <a:pt x="16232" y="27847"/>
                    <a:pt x="16383" y="27786"/>
                  </a:cubicBezTo>
                  <a:cubicBezTo>
                    <a:pt x="16535" y="27710"/>
                    <a:pt x="16700" y="27665"/>
                    <a:pt x="16852" y="27589"/>
                  </a:cubicBezTo>
                  <a:cubicBezTo>
                    <a:pt x="17140" y="27438"/>
                    <a:pt x="17442" y="27317"/>
                    <a:pt x="17729" y="27196"/>
                  </a:cubicBezTo>
                  <a:cubicBezTo>
                    <a:pt x="17880" y="27151"/>
                    <a:pt x="18001" y="27091"/>
                    <a:pt x="18153" y="27030"/>
                  </a:cubicBezTo>
                  <a:cubicBezTo>
                    <a:pt x="18304" y="26984"/>
                    <a:pt x="18441" y="26954"/>
                    <a:pt x="18592" y="26924"/>
                  </a:cubicBezTo>
                  <a:cubicBezTo>
                    <a:pt x="18881" y="26855"/>
                    <a:pt x="19157" y="26786"/>
                    <a:pt x="19445" y="26786"/>
                  </a:cubicBezTo>
                  <a:cubicBezTo>
                    <a:pt x="19473" y="26786"/>
                    <a:pt x="19501" y="26787"/>
                    <a:pt x="19530" y="26788"/>
                  </a:cubicBezTo>
                  <a:cubicBezTo>
                    <a:pt x="19863" y="26803"/>
                    <a:pt x="20195" y="26863"/>
                    <a:pt x="20498" y="26970"/>
                  </a:cubicBezTo>
                  <a:cubicBezTo>
                    <a:pt x="20502" y="26972"/>
                    <a:pt x="20506" y="26972"/>
                    <a:pt x="20510" y="26972"/>
                  </a:cubicBezTo>
                  <a:cubicBezTo>
                    <a:pt x="20535" y="26972"/>
                    <a:pt x="20554" y="26937"/>
                    <a:pt x="20528" y="26924"/>
                  </a:cubicBezTo>
                  <a:cubicBezTo>
                    <a:pt x="20104" y="26536"/>
                    <a:pt x="19570" y="26400"/>
                    <a:pt x="19017" y="26400"/>
                  </a:cubicBezTo>
                  <a:cubicBezTo>
                    <a:pt x="18427" y="26400"/>
                    <a:pt x="17814" y="26556"/>
                    <a:pt x="17291" y="26728"/>
                  </a:cubicBezTo>
                  <a:cubicBezTo>
                    <a:pt x="17140" y="26772"/>
                    <a:pt x="17003" y="26833"/>
                    <a:pt x="16867" y="26893"/>
                  </a:cubicBezTo>
                  <a:cubicBezTo>
                    <a:pt x="16700" y="26954"/>
                    <a:pt x="16519" y="27000"/>
                    <a:pt x="16353" y="27075"/>
                  </a:cubicBezTo>
                  <a:cubicBezTo>
                    <a:pt x="16081" y="27181"/>
                    <a:pt x="15763" y="27256"/>
                    <a:pt x="15476" y="27333"/>
                  </a:cubicBezTo>
                  <a:cubicBezTo>
                    <a:pt x="15222" y="27396"/>
                    <a:pt x="14969" y="27427"/>
                    <a:pt x="14724" y="27427"/>
                  </a:cubicBezTo>
                  <a:cubicBezTo>
                    <a:pt x="14676" y="27427"/>
                    <a:pt x="14629" y="27426"/>
                    <a:pt x="14583" y="27423"/>
                  </a:cubicBezTo>
                  <a:cubicBezTo>
                    <a:pt x="14417" y="27272"/>
                    <a:pt x="14266" y="27091"/>
                    <a:pt x="14099" y="26909"/>
                  </a:cubicBezTo>
                  <a:cubicBezTo>
                    <a:pt x="13857" y="26637"/>
                    <a:pt x="13675" y="26334"/>
                    <a:pt x="13449" y="26062"/>
                  </a:cubicBezTo>
                  <a:cubicBezTo>
                    <a:pt x="13207" y="25729"/>
                    <a:pt x="12949" y="25427"/>
                    <a:pt x="12662" y="25185"/>
                  </a:cubicBezTo>
                  <a:cubicBezTo>
                    <a:pt x="12525" y="25048"/>
                    <a:pt x="12404" y="24912"/>
                    <a:pt x="12253" y="24806"/>
                  </a:cubicBezTo>
                  <a:cubicBezTo>
                    <a:pt x="11951" y="24580"/>
                    <a:pt x="11634" y="24352"/>
                    <a:pt x="11301" y="24186"/>
                  </a:cubicBezTo>
                  <a:cubicBezTo>
                    <a:pt x="11376" y="24126"/>
                    <a:pt x="11467" y="24065"/>
                    <a:pt x="11557" y="24019"/>
                  </a:cubicBezTo>
                  <a:cubicBezTo>
                    <a:pt x="11769" y="23914"/>
                    <a:pt x="12011" y="23838"/>
                    <a:pt x="12253" y="23808"/>
                  </a:cubicBezTo>
                  <a:cubicBezTo>
                    <a:pt x="12366" y="23786"/>
                    <a:pt x="12481" y="23776"/>
                    <a:pt x="12596" y="23776"/>
                  </a:cubicBezTo>
                  <a:cubicBezTo>
                    <a:pt x="12977" y="23776"/>
                    <a:pt x="13362" y="23890"/>
                    <a:pt x="13675" y="24110"/>
                  </a:cubicBezTo>
                  <a:cubicBezTo>
                    <a:pt x="13917" y="24277"/>
                    <a:pt x="14145" y="24473"/>
                    <a:pt x="14387" y="24640"/>
                  </a:cubicBezTo>
                  <a:cubicBezTo>
                    <a:pt x="14613" y="24791"/>
                    <a:pt x="14871" y="24897"/>
                    <a:pt x="15127" y="24957"/>
                  </a:cubicBezTo>
                  <a:cubicBezTo>
                    <a:pt x="15341" y="25012"/>
                    <a:pt x="15559" y="25040"/>
                    <a:pt x="15776" y="25040"/>
                  </a:cubicBezTo>
                  <a:cubicBezTo>
                    <a:pt x="16100" y="25040"/>
                    <a:pt x="16423" y="24978"/>
                    <a:pt x="16731" y="24852"/>
                  </a:cubicBezTo>
                  <a:cubicBezTo>
                    <a:pt x="17200" y="24655"/>
                    <a:pt x="17608" y="24261"/>
                    <a:pt x="17820" y="23793"/>
                  </a:cubicBezTo>
                  <a:lnTo>
                    <a:pt x="17896" y="23717"/>
                  </a:lnTo>
                  <a:cubicBezTo>
                    <a:pt x="17909" y="23691"/>
                    <a:pt x="17899" y="23653"/>
                    <a:pt x="17877" y="23653"/>
                  </a:cubicBezTo>
                  <a:cubicBezTo>
                    <a:pt x="17874" y="23653"/>
                    <a:pt x="17870" y="23654"/>
                    <a:pt x="17866" y="23656"/>
                  </a:cubicBezTo>
                  <a:cubicBezTo>
                    <a:pt x="17851" y="23649"/>
                    <a:pt x="17839" y="23645"/>
                    <a:pt x="17830" y="23645"/>
                  </a:cubicBezTo>
                  <a:cubicBezTo>
                    <a:pt x="17820" y="23645"/>
                    <a:pt x="17813" y="23649"/>
                    <a:pt x="17805" y="23656"/>
                  </a:cubicBezTo>
                  <a:cubicBezTo>
                    <a:pt x="17790" y="23687"/>
                    <a:pt x="17759" y="23702"/>
                    <a:pt x="17745" y="23717"/>
                  </a:cubicBezTo>
                  <a:cubicBezTo>
                    <a:pt x="17317" y="23996"/>
                    <a:pt x="16794" y="24164"/>
                    <a:pt x="16278" y="24164"/>
                  </a:cubicBezTo>
                  <a:cubicBezTo>
                    <a:pt x="15898" y="24164"/>
                    <a:pt x="15521" y="24073"/>
                    <a:pt x="15188" y="23868"/>
                  </a:cubicBezTo>
                  <a:cubicBezTo>
                    <a:pt x="14976" y="23733"/>
                    <a:pt x="14780" y="23596"/>
                    <a:pt x="14598" y="23430"/>
                  </a:cubicBezTo>
                  <a:cubicBezTo>
                    <a:pt x="14431" y="23263"/>
                    <a:pt x="14266" y="23081"/>
                    <a:pt x="14084" y="22946"/>
                  </a:cubicBezTo>
                  <a:cubicBezTo>
                    <a:pt x="13721" y="22628"/>
                    <a:pt x="13312" y="22371"/>
                    <a:pt x="12813" y="22371"/>
                  </a:cubicBezTo>
                  <a:cubicBezTo>
                    <a:pt x="12737" y="22371"/>
                    <a:pt x="12677" y="22386"/>
                    <a:pt x="12602" y="22386"/>
                  </a:cubicBezTo>
                  <a:cubicBezTo>
                    <a:pt x="12828" y="22113"/>
                    <a:pt x="13010" y="21781"/>
                    <a:pt x="13100" y="21448"/>
                  </a:cubicBezTo>
                  <a:cubicBezTo>
                    <a:pt x="13161" y="21222"/>
                    <a:pt x="13191" y="21024"/>
                    <a:pt x="13191" y="20798"/>
                  </a:cubicBezTo>
                  <a:cubicBezTo>
                    <a:pt x="13207" y="20570"/>
                    <a:pt x="13146" y="20328"/>
                    <a:pt x="13131" y="20117"/>
                  </a:cubicBezTo>
                  <a:cubicBezTo>
                    <a:pt x="13116" y="19875"/>
                    <a:pt x="13191" y="19663"/>
                    <a:pt x="13373" y="19512"/>
                  </a:cubicBezTo>
                  <a:cubicBezTo>
                    <a:pt x="13540" y="19376"/>
                    <a:pt x="13721" y="19316"/>
                    <a:pt x="13917" y="19270"/>
                  </a:cubicBezTo>
                  <a:cubicBezTo>
                    <a:pt x="14326" y="19149"/>
                    <a:pt x="14734" y="19088"/>
                    <a:pt x="15006" y="18711"/>
                  </a:cubicBezTo>
                  <a:cubicBezTo>
                    <a:pt x="15022" y="18680"/>
                    <a:pt x="15006" y="18665"/>
                    <a:pt x="14976" y="18650"/>
                  </a:cubicBezTo>
                  <a:cubicBezTo>
                    <a:pt x="14992" y="18634"/>
                    <a:pt x="14992" y="18620"/>
                    <a:pt x="15006" y="18604"/>
                  </a:cubicBezTo>
                  <a:cubicBezTo>
                    <a:pt x="15016" y="18557"/>
                    <a:pt x="14984" y="18527"/>
                    <a:pt x="14947" y="18527"/>
                  </a:cubicBezTo>
                  <a:cubicBezTo>
                    <a:pt x="14925" y="18527"/>
                    <a:pt x="14902" y="18537"/>
                    <a:pt x="14885" y="18559"/>
                  </a:cubicBezTo>
                  <a:cubicBezTo>
                    <a:pt x="14719" y="18786"/>
                    <a:pt x="14431" y="18786"/>
                    <a:pt x="14175" y="18786"/>
                  </a:cubicBezTo>
                  <a:cubicBezTo>
                    <a:pt x="13903" y="18801"/>
                    <a:pt x="13661" y="18771"/>
                    <a:pt x="13388" y="18846"/>
                  </a:cubicBezTo>
                  <a:cubicBezTo>
                    <a:pt x="12979" y="18953"/>
                    <a:pt x="12602" y="19330"/>
                    <a:pt x="12450" y="19723"/>
                  </a:cubicBezTo>
                  <a:cubicBezTo>
                    <a:pt x="12374" y="19981"/>
                    <a:pt x="12360" y="20238"/>
                    <a:pt x="12360" y="20510"/>
                  </a:cubicBezTo>
                  <a:cubicBezTo>
                    <a:pt x="12344" y="20782"/>
                    <a:pt x="12360" y="21101"/>
                    <a:pt x="12208" y="21327"/>
                  </a:cubicBezTo>
                  <a:cubicBezTo>
                    <a:pt x="11936" y="21706"/>
                    <a:pt x="11527" y="21932"/>
                    <a:pt x="11059" y="21948"/>
                  </a:cubicBezTo>
                  <a:cubicBezTo>
                    <a:pt x="11024" y="21950"/>
                    <a:pt x="10989" y="21951"/>
                    <a:pt x="10954" y="21951"/>
                  </a:cubicBezTo>
                  <a:cubicBezTo>
                    <a:pt x="10792" y="21951"/>
                    <a:pt x="10630" y="21926"/>
                    <a:pt x="10468" y="21902"/>
                  </a:cubicBezTo>
                  <a:cubicBezTo>
                    <a:pt x="9349" y="21433"/>
                    <a:pt x="8366" y="20691"/>
                    <a:pt x="7640" y="19709"/>
                  </a:cubicBezTo>
                  <a:cubicBezTo>
                    <a:pt x="7261" y="19179"/>
                    <a:pt x="6929" y="18620"/>
                    <a:pt x="6672" y="18029"/>
                  </a:cubicBezTo>
                  <a:cubicBezTo>
                    <a:pt x="6384" y="17349"/>
                    <a:pt x="6203" y="16623"/>
                    <a:pt x="6051" y="15911"/>
                  </a:cubicBezTo>
                  <a:cubicBezTo>
                    <a:pt x="5976" y="15534"/>
                    <a:pt x="5900" y="15141"/>
                    <a:pt x="5870" y="14762"/>
                  </a:cubicBezTo>
                  <a:cubicBezTo>
                    <a:pt x="5839" y="14354"/>
                    <a:pt x="5779" y="13961"/>
                    <a:pt x="5764" y="13552"/>
                  </a:cubicBezTo>
                  <a:cubicBezTo>
                    <a:pt x="5764" y="13158"/>
                    <a:pt x="5718" y="12765"/>
                    <a:pt x="5704" y="12372"/>
                  </a:cubicBezTo>
                  <a:cubicBezTo>
                    <a:pt x="5704" y="11964"/>
                    <a:pt x="5688" y="11571"/>
                    <a:pt x="5688" y="11177"/>
                  </a:cubicBezTo>
                  <a:cubicBezTo>
                    <a:pt x="5688" y="10980"/>
                    <a:pt x="5674" y="10768"/>
                    <a:pt x="5674" y="10572"/>
                  </a:cubicBezTo>
                  <a:cubicBezTo>
                    <a:pt x="5658" y="10345"/>
                    <a:pt x="5674" y="10119"/>
                    <a:pt x="5674" y="9891"/>
                  </a:cubicBezTo>
                  <a:cubicBezTo>
                    <a:pt x="5658" y="9468"/>
                    <a:pt x="5643" y="9060"/>
                    <a:pt x="5643" y="8651"/>
                  </a:cubicBezTo>
                  <a:cubicBezTo>
                    <a:pt x="5628" y="7804"/>
                    <a:pt x="5613" y="6957"/>
                    <a:pt x="5613" y="6109"/>
                  </a:cubicBezTo>
                  <a:cubicBezTo>
                    <a:pt x="5597" y="5141"/>
                    <a:pt x="5567" y="4189"/>
                    <a:pt x="5567" y="3221"/>
                  </a:cubicBezTo>
                  <a:cubicBezTo>
                    <a:pt x="5567" y="2267"/>
                    <a:pt x="5537" y="1299"/>
                    <a:pt x="5462" y="347"/>
                  </a:cubicBezTo>
                  <a:cubicBezTo>
                    <a:pt x="5567" y="301"/>
                    <a:pt x="5583" y="89"/>
                    <a:pt x="5446" y="75"/>
                  </a:cubicBezTo>
                  <a:cubicBezTo>
                    <a:pt x="5140" y="29"/>
                    <a:pt x="4818" y="0"/>
                    <a:pt x="44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77" name="Google Shape;477;p24"/>
            <p:cNvSpPr/>
            <p:nvPr/>
          </p:nvSpPr>
          <p:spPr>
            <a:xfrm>
              <a:off x="7674004" y="2467882"/>
              <a:ext cx="294444" cy="671532"/>
            </a:xfrm>
            <a:custGeom>
              <a:avLst/>
              <a:gdLst/>
              <a:ahLst/>
              <a:cxnLst/>
              <a:rect l="l" t="t" r="r" b="b"/>
              <a:pathLst>
                <a:path w="9591" h="21874" extrusionOk="0">
                  <a:moveTo>
                    <a:pt x="3419" y="0"/>
                  </a:moveTo>
                  <a:cubicBezTo>
                    <a:pt x="2996" y="0"/>
                    <a:pt x="2588" y="61"/>
                    <a:pt x="2179" y="136"/>
                  </a:cubicBezTo>
                  <a:cubicBezTo>
                    <a:pt x="1967" y="182"/>
                    <a:pt x="1771" y="242"/>
                    <a:pt x="1574" y="303"/>
                  </a:cubicBezTo>
                  <a:lnTo>
                    <a:pt x="1574" y="484"/>
                  </a:lnTo>
                  <a:lnTo>
                    <a:pt x="1590" y="468"/>
                  </a:lnTo>
                  <a:cubicBezTo>
                    <a:pt x="1786" y="424"/>
                    <a:pt x="1983" y="393"/>
                    <a:pt x="2179" y="363"/>
                  </a:cubicBezTo>
                  <a:cubicBezTo>
                    <a:pt x="2588" y="287"/>
                    <a:pt x="3011" y="272"/>
                    <a:pt x="3419" y="272"/>
                  </a:cubicBezTo>
                  <a:cubicBezTo>
                    <a:pt x="3828" y="272"/>
                    <a:pt x="4236" y="317"/>
                    <a:pt x="4629" y="393"/>
                  </a:cubicBezTo>
                  <a:cubicBezTo>
                    <a:pt x="4750" y="408"/>
                    <a:pt x="4857" y="438"/>
                    <a:pt x="4962" y="468"/>
                  </a:cubicBezTo>
                  <a:lnTo>
                    <a:pt x="4962" y="182"/>
                  </a:lnTo>
                  <a:cubicBezTo>
                    <a:pt x="4871" y="151"/>
                    <a:pt x="4766" y="136"/>
                    <a:pt x="4675" y="121"/>
                  </a:cubicBezTo>
                  <a:cubicBezTo>
                    <a:pt x="4266" y="30"/>
                    <a:pt x="3843" y="0"/>
                    <a:pt x="3419" y="0"/>
                  </a:cubicBezTo>
                  <a:close/>
                  <a:moveTo>
                    <a:pt x="3314" y="2239"/>
                  </a:moveTo>
                  <a:cubicBezTo>
                    <a:pt x="2890" y="2239"/>
                    <a:pt x="2467" y="2269"/>
                    <a:pt x="2058" y="2314"/>
                  </a:cubicBezTo>
                  <a:cubicBezTo>
                    <a:pt x="1907" y="2344"/>
                    <a:pt x="1741" y="2360"/>
                    <a:pt x="1574" y="2390"/>
                  </a:cubicBezTo>
                  <a:lnTo>
                    <a:pt x="1574" y="2677"/>
                  </a:lnTo>
                  <a:cubicBezTo>
                    <a:pt x="1741" y="2662"/>
                    <a:pt x="1907" y="2632"/>
                    <a:pt x="2058" y="2616"/>
                  </a:cubicBezTo>
                  <a:cubicBezTo>
                    <a:pt x="2358" y="2594"/>
                    <a:pt x="2657" y="2580"/>
                    <a:pt x="2957" y="2580"/>
                  </a:cubicBezTo>
                  <a:cubicBezTo>
                    <a:pt x="3066" y="2580"/>
                    <a:pt x="3175" y="2582"/>
                    <a:pt x="3284" y="2586"/>
                  </a:cubicBezTo>
                  <a:cubicBezTo>
                    <a:pt x="3677" y="2602"/>
                    <a:pt x="4085" y="2616"/>
                    <a:pt x="4478" y="2662"/>
                  </a:cubicBezTo>
                  <a:cubicBezTo>
                    <a:pt x="4645" y="2677"/>
                    <a:pt x="4811" y="2723"/>
                    <a:pt x="4978" y="2753"/>
                  </a:cubicBezTo>
                  <a:lnTo>
                    <a:pt x="4978" y="2405"/>
                  </a:lnTo>
                  <a:cubicBezTo>
                    <a:pt x="4827" y="2390"/>
                    <a:pt x="4690" y="2374"/>
                    <a:pt x="4539" y="2344"/>
                  </a:cubicBezTo>
                  <a:cubicBezTo>
                    <a:pt x="4131" y="2284"/>
                    <a:pt x="3722" y="2239"/>
                    <a:pt x="3314" y="2239"/>
                  </a:cubicBezTo>
                  <a:close/>
                  <a:moveTo>
                    <a:pt x="3611" y="4531"/>
                  </a:moveTo>
                  <a:cubicBezTo>
                    <a:pt x="3538" y="4531"/>
                    <a:pt x="3463" y="4533"/>
                    <a:pt x="3389" y="4538"/>
                  </a:cubicBezTo>
                  <a:cubicBezTo>
                    <a:pt x="3163" y="4553"/>
                    <a:pt x="2921" y="4583"/>
                    <a:pt x="2693" y="4613"/>
                  </a:cubicBezTo>
                  <a:cubicBezTo>
                    <a:pt x="2451" y="4643"/>
                    <a:pt x="2239" y="4704"/>
                    <a:pt x="2013" y="4764"/>
                  </a:cubicBezTo>
                  <a:cubicBezTo>
                    <a:pt x="1862" y="4795"/>
                    <a:pt x="1725" y="4841"/>
                    <a:pt x="1590" y="4901"/>
                  </a:cubicBezTo>
                  <a:lnTo>
                    <a:pt x="1590" y="5188"/>
                  </a:lnTo>
                  <a:cubicBezTo>
                    <a:pt x="1755" y="5143"/>
                    <a:pt x="1907" y="5113"/>
                    <a:pt x="2074" y="5067"/>
                  </a:cubicBezTo>
                  <a:cubicBezTo>
                    <a:pt x="2497" y="4976"/>
                    <a:pt x="2951" y="4931"/>
                    <a:pt x="3389" y="4931"/>
                  </a:cubicBezTo>
                  <a:cubicBezTo>
                    <a:pt x="3828" y="4946"/>
                    <a:pt x="4282" y="4946"/>
                    <a:pt x="4706" y="5052"/>
                  </a:cubicBezTo>
                  <a:cubicBezTo>
                    <a:pt x="4811" y="5083"/>
                    <a:pt x="4917" y="5097"/>
                    <a:pt x="5023" y="5127"/>
                  </a:cubicBezTo>
                  <a:cubicBezTo>
                    <a:pt x="5023" y="4992"/>
                    <a:pt x="5023" y="4855"/>
                    <a:pt x="5008" y="4720"/>
                  </a:cubicBezTo>
                  <a:cubicBezTo>
                    <a:pt x="4948" y="4704"/>
                    <a:pt x="4887" y="4689"/>
                    <a:pt x="4811" y="4674"/>
                  </a:cubicBezTo>
                  <a:cubicBezTo>
                    <a:pt x="4415" y="4597"/>
                    <a:pt x="4017" y="4531"/>
                    <a:pt x="3611" y="4531"/>
                  </a:cubicBezTo>
                  <a:close/>
                  <a:moveTo>
                    <a:pt x="3501" y="6819"/>
                  </a:moveTo>
                  <a:cubicBezTo>
                    <a:pt x="3459" y="6819"/>
                    <a:pt x="3417" y="6820"/>
                    <a:pt x="3375" y="6822"/>
                  </a:cubicBezTo>
                  <a:cubicBezTo>
                    <a:pt x="2951" y="6822"/>
                    <a:pt x="2527" y="6852"/>
                    <a:pt x="2104" y="6928"/>
                  </a:cubicBezTo>
                  <a:cubicBezTo>
                    <a:pt x="1937" y="6958"/>
                    <a:pt x="1771" y="7003"/>
                    <a:pt x="1620" y="7049"/>
                  </a:cubicBezTo>
                  <a:lnTo>
                    <a:pt x="1620" y="7124"/>
                  </a:lnTo>
                  <a:lnTo>
                    <a:pt x="1620" y="7275"/>
                  </a:lnTo>
                  <a:cubicBezTo>
                    <a:pt x="1786" y="7245"/>
                    <a:pt x="1953" y="7215"/>
                    <a:pt x="2134" y="7200"/>
                  </a:cubicBezTo>
                  <a:cubicBezTo>
                    <a:pt x="2433" y="7156"/>
                    <a:pt x="2732" y="7128"/>
                    <a:pt x="3037" y="7128"/>
                  </a:cubicBezTo>
                  <a:cubicBezTo>
                    <a:pt x="3149" y="7128"/>
                    <a:pt x="3261" y="7132"/>
                    <a:pt x="3375" y="7140"/>
                  </a:cubicBezTo>
                  <a:cubicBezTo>
                    <a:pt x="3768" y="7170"/>
                    <a:pt x="4176" y="7215"/>
                    <a:pt x="4569" y="7291"/>
                  </a:cubicBezTo>
                  <a:cubicBezTo>
                    <a:pt x="4736" y="7321"/>
                    <a:pt x="4902" y="7382"/>
                    <a:pt x="5069" y="7427"/>
                  </a:cubicBezTo>
                  <a:cubicBezTo>
                    <a:pt x="5053" y="7306"/>
                    <a:pt x="5053" y="7185"/>
                    <a:pt x="5053" y="7049"/>
                  </a:cubicBezTo>
                  <a:cubicBezTo>
                    <a:pt x="4917" y="7019"/>
                    <a:pt x="4781" y="6989"/>
                    <a:pt x="4629" y="6958"/>
                  </a:cubicBezTo>
                  <a:cubicBezTo>
                    <a:pt x="4262" y="6877"/>
                    <a:pt x="3882" y="6819"/>
                    <a:pt x="3501" y="6819"/>
                  </a:cubicBezTo>
                  <a:close/>
                  <a:moveTo>
                    <a:pt x="2708" y="9063"/>
                  </a:moveTo>
                  <a:cubicBezTo>
                    <a:pt x="2457" y="9063"/>
                    <a:pt x="2207" y="9079"/>
                    <a:pt x="1953" y="9106"/>
                  </a:cubicBezTo>
                  <a:cubicBezTo>
                    <a:pt x="1846" y="9121"/>
                    <a:pt x="1725" y="9121"/>
                    <a:pt x="1620" y="9136"/>
                  </a:cubicBezTo>
                  <a:lnTo>
                    <a:pt x="1620" y="9423"/>
                  </a:lnTo>
                  <a:cubicBezTo>
                    <a:pt x="1741" y="9409"/>
                    <a:pt x="1846" y="9409"/>
                    <a:pt x="1953" y="9409"/>
                  </a:cubicBezTo>
                  <a:cubicBezTo>
                    <a:pt x="2036" y="9406"/>
                    <a:pt x="2119" y="9404"/>
                    <a:pt x="2202" y="9404"/>
                  </a:cubicBezTo>
                  <a:cubicBezTo>
                    <a:pt x="2543" y="9404"/>
                    <a:pt x="2883" y="9426"/>
                    <a:pt x="3223" y="9439"/>
                  </a:cubicBezTo>
                  <a:cubicBezTo>
                    <a:pt x="3647" y="9454"/>
                    <a:pt x="4055" y="9560"/>
                    <a:pt x="4464" y="9635"/>
                  </a:cubicBezTo>
                  <a:cubicBezTo>
                    <a:pt x="4675" y="9681"/>
                    <a:pt x="4871" y="9726"/>
                    <a:pt x="5069" y="9786"/>
                  </a:cubicBezTo>
                  <a:cubicBezTo>
                    <a:pt x="5083" y="9802"/>
                    <a:pt x="5083" y="9802"/>
                    <a:pt x="5099" y="9802"/>
                  </a:cubicBezTo>
                  <a:cubicBezTo>
                    <a:pt x="5099" y="9665"/>
                    <a:pt x="5099" y="9544"/>
                    <a:pt x="5083" y="9409"/>
                  </a:cubicBezTo>
                  <a:cubicBezTo>
                    <a:pt x="4902" y="9363"/>
                    <a:pt x="4720" y="9302"/>
                    <a:pt x="4539" y="9272"/>
                  </a:cubicBezTo>
                  <a:cubicBezTo>
                    <a:pt x="4115" y="9167"/>
                    <a:pt x="3692" y="9136"/>
                    <a:pt x="3253" y="9090"/>
                  </a:cubicBezTo>
                  <a:cubicBezTo>
                    <a:pt x="3070" y="9072"/>
                    <a:pt x="2888" y="9063"/>
                    <a:pt x="2708" y="9063"/>
                  </a:cubicBezTo>
                  <a:close/>
                  <a:moveTo>
                    <a:pt x="3283" y="11205"/>
                  </a:moveTo>
                  <a:cubicBezTo>
                    <a:pt x="2919" y="11205"/>
                    <a:pt x="2564" y="11236"/>
                    <a:pt x="2209" y="11299"/>
                  </a:cubicBezTo>
                  <a:cubicBezTo>
                    <a:pt x="2028" y="11345"/>
                    <a:pt x="1832" y="11375"/>
                    <a:pt x="1650" y="11436"/>
                  </a:cubicBezTo>
                  <a:lnTo>
                    <a:pt x="1650" y="11511"/>
                  </a:lnTo>
                  <a:lnTo>
                    <a:pt x="1650" y="11662"/>
                  </a:lnTo>
                  <a:cubicBezTo>
                    <a:pt x="1832" y="11632"/>
                    <a:pt x="2028" y="11602"/>
                    <a:pt x="2225" y="11587"/>
                  </a:cubicBezTo>
                  <a:cubicBezTo>
                    <a:pt x="2523" y="11565"/>
                    <a:pt x="2829" y="11551"/>
                    <a:pt x="3132" y="11551"/>
                  </a:cubicBezTo>
                  <a:cubicBezTo>
                    <a:pt x="3244" y="11551"/>
                    <a:pt x="3355" y="11552"/>
                    <a:pt x="3465" y="11557"/>
                  </a:cubicBezTo>
                  <a:cubicBezTo>
                    <a:pt x="3873" y="11571"/>
                    <a:pt x="4282" y="11632"/>
                    <a:pt x="4675" y="11723"/>
                  </a:cubicBezTo>
                  <a:cubicBezTo>
                    <a:pt x="4857" y="11769"/>
                    <a:pt x="5023" y="11813"/>
                    <a:pt x="5204" y="11859"/>
                  </a:cubicBezTo>
                  <a:cubicBezTo>
                    <a:pt x="5190" y="11723"/>
                    <a:pt x="5190" y="11587"/>
                    <a:pt x="5174" y="11450"/>
                  </a:cubicBezTo>
                  <a:cubicBezTo>
                    <a:pt x="5038" y="11405"/>
                    <a:pt x="4917" y="11375"/>
                    <a:pt x="4781" y="11359"/>
                  </a:cubicBezTo>
                  <a:cubicBezTo>
                    <a:pt x="4357" y="11269"/>
                    <a:pt x="3919" y="11238"/>
                    <a:pt x="3496" y="11208"/>
                  </a:cubicBezTo>
                  <a:cubicBezTo>
                    <a:pt x="3424" y="11206"/>
                    <a:pt x="3353" y="11205"/>
                    <a:pt x="3283" y="11205"/>
                  </a:cubicBezTo>
                  <a:close/>
                  <a:moveTo>
                    <a:pt x="3738" y="13411"/>
                  </a:moveTo>
                  <a:cubicBezTo>
                    <a:pt x="3638" y="13411"/>
                    <a:pt x="3538" y="13413"/>
                    <a:pt x="3435" y="13417"/>
                  </a:cubicBezTo>
                  <a:cubicBezTo>
                    <a:pt x="2830" y="13447"/>
                    <a:pt x="2239" y="13523"/>
                    <a:pt x="1650" y="13674"/>
                  </a:cubicBezTo>
                  <a:lnTo>
                    <a:pt x="1650" y="13689"/>
                  </a:lnTo>
                  <a:lnTo>
                    <a:pt x="1650" y="13856"/>
                  </a:lnTo>
                  <a:cubicBezTo>
                    <a:pt x="2239" y="13749"/>
                    <a:pt x="2844" y="13689"/>
                    <a:pt x="3435" y="13689"/>
                  </a:cubicBezTo>
                  <a:cubicBezTo>
                    <a:pt x="3843" y="13705"/>
                    <a:pt x="4266" y="13719"/>
                    <a:pt x="4660" y="13780"/>
                  </a:cubicBezTo>
                  <a:cubicBezTo>
                    <a:pt x="4871" y="13810"/>
                    <a:pt x="5083" y="13840"/>
                    <a:pt x="5280" y="13886"/>
                  </a:cubicBezTo>
                  <a:cubicBezTo>
                    <a:pt x="5355" y="13916"/>
                    <a:pt x="5432" y="13931"/>
                    <a:pt x="5507" y="13947"/>
                  </a:cubicBezTo>
                  <a:cubicBezTo>
                    <a:pt x="5492" y="13840"/>
                    <a:pt x="5462" y="13735"/>
                    <a:pt x="5446" y="13628"/>
                  </a:cubicBezTo>
                  <a:cubicBezTo>
                    <a:pt x="5446" y="13614"/>
                    <a:pt x="5446" y="13598"/>
                    <a:pt x="5432" y="13598"/>
                  </a:cubicBezTo>
                  <a:cubicBezTo>
                    <a:pt x="5401" y="13584"/>
                    <a:pt x="5371" y="13584"/>
                    <a:pt x="5341" y="13568"/>
                  </a:cubicBezTo>
                  <a:lnTo>
                    <a:pt x="4706" y="13477"/>
                  </a:lnTo>
                  <a:cubicBezTo>
                    <a:pt x="4381" y="13431"/>
                    <a:pt x="4065" y="13411"/>
                    <a:pt x="3738" y="13411"/>
                  </a:cubicBezTo>
                  <a:close/>
                  <a:moveTo>
                    <a:pt x="3617" y="15625"/>
                  </a:moveTo>
                  <a:cubicBezTo>
                    <a:pt x="3132" y="15625"/>
                    <a:pt x="2663" y="15655"/>
                    <a:pt x="2179" y="15732"/>
                  </a:cubicBezTo>
                  <a:cubicBezTo>
                    <a:pt x="1953" y="15762"/>
                    <a:pt x="1711" y="15807"/>
                    <a:pt x="1483" y="15867"/>
                  </a:cubicBezTo>
                  <a:cubicBezTo>
                    <a:pt x="1469" y="15928"/>
                    <a:pt x="1453" y="15988"/>
                    <a:pt x="1438" y="16064"/>
                  </a:cubicBezTo>
                  <a:cubicBezTo>
                    <a:pt x="1680" y="16018"/>
                    <a:pt x="1937" y="15988"/>
                    <a:pt x="2195" y="15974"/>
                  </a:cubicBezTo>
                  <a:cubicBezTo>
                    <a:pt x="2663" y="15943"/>
                    <a:pt x="3147" y="15913"/>
                    <a:pt x="3617" y="15913"/>
                  </a:cubicBezTo>
                  <a:cubicBezTo>
                    <a:pt x="4524" y="15913"/>
                    <a:pt x="5416" y="16064"/>
                    <a:pt x="6309" y="16246"/>
                  </a:cubicBezTo>
                  <a:lnTo>
                    <a:pt x="6128" y="15883"/>
                  </a:lnTo>
                  <a:cubicBezTo>
                    <a:pt x="5311" y="15671"/>
                    <a:pt x="4464" y="15625"/>
                    <a:pt x="3617" y="15625"/>
                  </a:cubicBezTo>
                  <a:close/>
                  <a:moveTo>
                    <a:pt x="1090" y="17108"/>
                  </a:moveTo>
                  <a:cubicBezTo>
                    <a:pt x="1060" y="17168"/>
                    <a:pt x="1029" y="17229"/>
                    <a:pt x="999" y="17275"/>
                  </a:cubicBezTo>
                  <a:cubicBezTo>
                    <a:pt x="1348" y="17561"/>
                    <a:pt x="1680" y="17864"/>
                    <a:pt x="1937" y="18212"/>
                  </a:cubicBezTo>
                  <a:cubicBezTo>
                    <a:pt x="2104" y="18454"/>
                    <a:pt x="2285" y="18681"/>
                    <a:pt x="2437" y="18939"/>
                  </a:cubicBezTo>
                  <a:cubicBezTo>
                    <a:pt x="2588" y="19181"/>
                    <a:pt x="2693" y="19453"/>
                    <a:pt x="2784" y="19725"/>
                  </a:cubicBezTo>
                  <a:cubicBezTo>
                    <a:pt x="2875" y="19649"/>
                    <a:pt x="2981" y="19574"/>
                    <a:pt x="3072" y="19483"/>
                  </a:cubicBezTo>
                  <a:cubicBezTo>
                    <a:pt x="2965" y="19241"/>
                    <a:pt x="2830" y="18983"/>
                    <a:pt x="2693" y="18757"/>
                  </a:cubicBezTo>
                  <a:cubicBezTo>
                    <a:pt x="2558" y="18499"/>
                    <a:pt x="2406" y="18257"/>
                    <a:pt x="2195" y="18045"/>
                  </a:cubicBezTo>
                  <a:cubicBezTo>
                    <a:pt x="1862" y="17682"/>
                    <a:pt x="1499" y="17350"/>
                    <a:pt x="1090" y="17108"/>
                  </a:cubicBezTo>
                  <a:close/>
                  <a:moveTo>
                    <a:pt x="6854" y="17154"/>
                  </a:moveTo>
                  <a:cubicBezTo>
                    <a:pt x="6687" y="17229"/>
                    <a:pt x="6551" y="17319"/>
                    <a:pt x="6414" y="17426"/>
                  </a:cubicBezTo>
                  <a:cubicBezTo>
                    <a:pt x="6112" y="17638"/>
                    <a:pt x="5809" y="17880"/>
                    <a:pt x="5553" y="18152"/>
                  </a:cubicBezTo>
                  <a:cubicBezTo>
                    <a:pt x="5311" y="18439"/>
                    <a:pt x="5099" y="18757"/>
                    <a:pt x="4932" y="19090"/>
                  </a:cubicBezTo>
                  <a:cubicBezTo>
                    <a:pt x="4857" y="19256"/>
                    <a:pt x="4781" y="19423"/>
                    <a:pt x="4720" y="19588"/>
                  </a:cubicBezTo>
                  <a:cubicBezTo>
                    <a:pt x="4720" y="19619"/>
                    <a:pt x="4706" y="19649"/>
                    <a:pt x="4706" y="19665"/>
                  </a:cubicBezTo>
                  <a:lnTo>
                    <a:pt x="4766" y="19725"/>
                  </a:lnTo>
                  <a:cubicBezTo>
                    <a:pt x="4796" y="19740"/>
                    <a:pt x="4811" y="19755"/>
                    <a:pt x="4841" y="19786"/>
                  </a:cubicBezTo>
                  <a:cubicBezTo>
                    <a:pt x="4857" y="19740"/>
                    <a:pt x="4871" y="19695"/>
                    <a:pt x="4887" y="19665"/>
                  </a:cubicBezTo>
                  <a:cubicBezTo>
                    <a:pt x="4962" y="19498"/>
                    <a:pt x="5038" y="19346"/>
                    <a:pt x="5129" y="19195"/>
                  </a:cubicBezTo>
                  <a:cubicBezTo>
                    <a:pt x="5311" y="18893"/>
                    <a:pt x="5537" y="18606"/>
                    <a:pt x="5779" y="18348"/>
                  </a:cubicBezTo>
                  <a:cubicBezTo>
                    <a:pt x="6037" y="18106"/>
                    <a:pt x="6293" y="17880"/>
                    <a:pt x="6596" y="17698"/>
                  </a:cubicBezTo>
                  <a:cubicBezTo>
                    <a:pt x="6747" y="17607"/>
                    <a:pt x="6898" y="17531"/>
                    <a:pt x="7050" y="17456"/>
                  </a:cubicBezTo>
                  <a:lnTo>
                    <a:pt x="7050" y="17440"/>
                  </a:lnTo>
                  <a:lnTo>
                    <a:pt x="7035" y="17426"/>
                  </a:lnTo>
                  <a:lnTo>
                    <a:pt x="6854" y="17154"/>
                  </a:lnTo>
                  <a:close/>
                  <a:moveTo>
                    <a:pt x="8018" y="18485"/>
                  </a:moveTo>
                  <a:cubicBezTo>
                    <a:pt x="7867" y="18560"/>
                    <a:pt x="7731" y="18636"/>
                    <a:pt x="7580" y="18727"/>
                  </a:cubicBezTo>
                  <a:cubicBezTo>
                    <a:pt x="7277" y="18908"/>
                    <a:pt x="7005" y="19150"/>
                    <a:pt x="6763" y="19407"/>
                  </a:cubicBezTo>
                  <a:cubicBezTo>
                    <a:pt x="6521" y="19679"/>
                    <a:pt x="6293" y="19967"/>
                    <a:pt x="6112" y="20270"/>
                  </a:cubicBezTo>
                  <a:cubicBezTo>
                    <a:pt x="6051" y="20391"/>
                    <a:pt x="5991" y="20526"/>
                    <a:pt x="5946" y="20647"/>
                  </a:cubicBezTo>
                  <a:cubicBezTo>
                    <a:pt x="5991" y="20693"/>
                    <a:pt x="6051" y="20738"/>
                    <a:pt x="6097" y="20784"/>
                  </a:cubicBezTo>
                  <a:cubicBezTo>
                    <a:pt x="6172" y="20663"/>
                    <a:pt x="6263" y="20526"/>
                    <a:pt x="6339" y="20405"/>
                  </a:cubicBezTo>
                  <a:cubicBezTo>
                    <a:pt x="6521" y="20118"/>
                    <a:pt x="6733" y="19846"/>
                    <a:pt x="6975" y="19604"/>
                  </a:cubicBezTo>
                  <a:cubicBezTo>
                    <a:pt x="7217" y="19377"/>
                    <a:pt x="7489" y="19165"/>
                    <a:pt x="7761" y="18983"/>
                  </a:cubicBezTo>
                  <a:cubicBezTo>
                    <a:pt x="7897" y="18893"/>
                    <a:pt x="8048" y="18818"/>
                    <a:pt x="8185" y="18741"/>
                  </a:cubicBezTo>
                  <a:cubicBezTo>
                    <a:pt x="8215" y="18727"/>
                    <a:pt x="8260" y="18711"/>
                    <a:pt x="8290" y="18696"/>
                  </a:cubicBezTo>
                  <a:cubicBezTo>
                    <a:pt x="8199" y="18636"/>
                    <a:pt x="8109" y="18560"/>
                    <a:pt x="8018" y="18485"/>
                  </a:cubicBezTo>
                  <a:close/>
                  <a:moveTo>
                    <a:pt x="182" y="18424"/>
                  </a:moveTo>
                  <a:cubicBezTo>
                    <a:pt x="122" y="18485"/>
                    <a:pt x="61" y="18529"/>
                    <a:pt x="1" y="18590"/>
                  </a:cubicBezTo>
                  <a:cubicBezTo>
                    <a:pt x="61" y="18651"/>
                    <a:pt x="122" y="18696"/>
                    <a:pt x="168" y="18757"/>
                  </a:cubicBezTo>
                  <a:cubicBezTo>
                    <a:pt x="410" y="18999"/>
                    <a:pt x="636" y="19256"/>
                    <a:pt x="833" y="19528"/>
                  </a:cubicBezTo>
                  <a:cubicBezTo>
                    <a:pt x="1015" y="19816"/>
                    <a:pt x="1181" y="20088"/>
                    <a:pt x="1332" y="20375"/>
                  </a:cubicBezTo>
                  <a:cubicBezTo>
                    <a:pt x="1408" y="20526"/>
                    <a:pt x="1469" y="20677"/>
                    <a:pt x="1529" y="20844"/>
                  </a:cubicBezTo>
                  <a:cubicBezTo>
                    <a:pt x="1529" y="20844"/>
                    <a:pt x="1544" y="20859"/>
                    <a:pt x="1544" y="20875"/>
                  </a:cubicBezTo>
                  <a:cubicBezTo>
                    <a:pt x="1574" y="20829"/>
                    <a:pt x="1620" y="20798"/>
                    <a:pt x="1665" y="20754"/>
                  </a:cubicBezTo>
                  <a:cubicBezTo>
                    <a:pt x="1695" y="20723"/>
                    <a:pt x="1741" y="20677"/>
                    <a:pt x="1786" y="20647"/>
                  </a:cubicBezTo>
                  <a:cubicBezTo>
                    <a:pt x="1725" y="20512"/>
                    <a:pt x="1680" y="20391"/>
                    <a:pt x="1620" y="20270"/>
                  </a:cubicBezTo>
                  <a:cubicBezTo>
                    <a:pt x="1469" y="19951"/>
                    <a:pt x="1287" y="19634"/>
                    <a:pt x="1075" y="19362"/>
                  </a:cubicBezTo>
                  <a:cubicBezTo>
                    <a:pt x="863" y="19090"/>
                    <a:pt x="636" y="18832"/>
                    <a:pt x="394" y="18606"/>
                  </a:cubicBezTo>
                  <a:cubicBezTo>
                    <a:pt x="333" y="18529"/>
                    <a:pt x="258" y="18469"/>
                    <a:pt x="182" y="18424"/>
                  </a:cubicBezTo>
                  <a:close/>
                  <a:moveTo>
                    <a:pt x="9258" y="19316"/>
                  </a:moveTo>
                  <a:cubicBezTo>
                    <a:pt x="9167" y="19377"/>
                    <a:pt x="9092" y="19423"/>
                    <a:pt x="9016" y="19467"/>
                  </a:cubicBezTo>
                  <a:cubicBezTo>
                    <a:pt x="8669" y="19695"/>
                    <a:pt x="8366" y="19982"/>
                    <a:pt x="8078" y="20270"/>
                  </a:cubicBezTo>
                  <a:cubicBezTo>
                    <a:pt x="7685" y="20693"/>
                    <a:pt x="7338" y="21192"/>
                    <a:pt x="7096" y="21736"/>
                  </a:cubicBezTo>
                  <a:cubicBezTo>
                    <a:pt x="7140" y="21782"/>
                    <a:pt x="7186" y="21827"/>
                    <a:pt x="7217" y="21873"/>
                  </a:cubicBezTo>
                  <a:cubicBezTo>
                    <a:pt x="7519" y="21373"/>
                    <a:pt x="7867" y="20905"/>
                    <a:pt x="8290" y="20481"/>
                  </a:cubicBezTo>
                  <a:cubicBezTo>
                    <a:pt x="8562" y="20193"/>
                    <a:pt x="8881" y="19967"/>
                    <a:pt x="9198" y="19740"/>
                  </a:cubicBezTo>
                  <a:cubicBezTo>
                    <a:pt x="9334" y="19649"/>
                    <a:pt x="9455" y="19574"/>
                    <a:pt x="9591" y="19498"/>
                  </a:cubicBezTo>
                  <a:cubicBezTo>
                    <a:pt x="9486" y="19437"/>
                    <a:pt x="9365" y="19377"/>
                    <a:pt x="9258" y="193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78" name="Google Shape;478;p24"/>
            <p:cNvSpPr/>
            <p:nvPr/>
          </p:nvSpPr>
          <p:spPr>
            <a:xfrm>
              <a:off x="7850043" y="2963859"/>
              <a:ext cx="412854" cy="674111"/>
            </a:xfrm>
            <a:custGeom>
              <a:avLst/>
              <a:gdLst/>
              <a:ahLst/>
              <a:cxnLst/>
              <a:rect l="l" t="t" r="r" b="b"/>
              <a:pathLst>
                <a:path w="13448" h="21958" extrusionOk="0">
                  <a:moveTo>
                    <a:pt x="11360" y="0"/>
                  </a:moveTo>
                  <a:lnTo>
                    <a:pt x="11360" y="0"/>
                  </a:lnTo>
                  <a:cubicBezTo>
                    <a:pt x="12267" y="1527"/>
                    <a:pt x="12525" y="3494"/>
                    <a:pt x="12767" y="5188"/>
                  </a:cubicBezTo>
                  <a:cubicBezTo>
                    <a:pt x="12858" y="5884"/>
                    <a:pt x="12979" y="6580"/>
                    <a:pt x="13054" y="7276"/>
                  </a:cubicBezTo>
                  <a:cubicBezTo>
                    <a:pt x="13114" y="7971"/>
                    <a:pt x="13145" y="8683"/>
                    <a:pt x="13114" y="9379"/>
                  </a:cubicBezTo>
                  <a:cubicBezTo>
                    <a:pt x="13070" y="10649"/>
                    <a:pt x="12782" y="11874"/>
                    <a:pt x="12358" y="13084"/>
                  </a:cubicBezTo>
                  <a:cubicBezTo>
                    <a:pt x="11587" y="15369"/>
                    <a:pt x="10452" y="17562"/>
                    <a:pt x="10271" y="19998"/>
                  </a:cubicBezTo>
                  <a:cubicBezTo>
                    <a:pt x="10226" y="20496"/>
                    <a:pt x="10226" y="21101"/>
                    <a:pt x="9863" y="21495"/>
                  </a:cubicBezTo>
                  <a:cubicBezTo>
                    <a:pt x="9616" y="21772"/>
                    <a:pt x="9258" y="21868"/>
                    <a:pt x="8898" y="21868"/>
                  </a:cubicBezTo>
                  <a:cubicBezTo>
                    <a:pt x="8727" y="21868"/>
                    <a:pt x="8555" y="21847"/>
                    <a:pt x="8395" y="21813"/>
                  </a:cubicBezTo>
                  <a:cubicBezTo>
                    <a:pt x="7775" y="21692"/>
                    <a:pt x="7185" y="21434"/>
                    <a:pt x="6626" y="21162"/>
                  </a:cubicBezTo>
                  <a:cubicBezTo>
                    <a:pt x="6035" y="20875"/>
                    <a:pt x="5460" y="20542"/>
                    <a:pt x="4886" y="20209"/>
                  </a:cubicBezTo>
                  <a:cubicBezTo>
                    <a:pt x="3812" y="19604"/>
                    <a:pt x="2738" y="18999"/>
                    <a:pt x="1800" y="18197"/>
                  </a:cubicBezTo>
                  <a:cubicBezTo>
                    <a:pt x="1089" y="17577"/>
                    <a:pt x="469" y="16805"/>
                    <a:pt x="31" y="15944"/>
                  </a:cubicBezTo>
                  <a:cubicBezTo>
                    <a:pt x="15" y="15988"/>
                    <a:pt x="15" y="16019"/>
                    <a:pt x="0" y="16049"/>
                  </a:cubicBezTo>
                  <a:cubicBezTo>
                    <a:pt x="121" y="16246"/>
                    <a:pt x="227" y="16442"/>
                    <a:pt x="363" y="16639"/>
                  </a:cubicBezTo>
                  <a:cubicBezTo>
                    <a:pt x="650" y="17093"/>
                    <a:pt x="983" y="17517"/>
                    <a:pt x="1346" y="17925"/>
                  </a:cubicBezTo>
                  <a:cubicBezTo>
                    <a:pt x="2057" y="18727"/>
                    <a:pt x="2889" y="19423"/>
                    <a:pt x="3782" y="20028"/>
                  </a:cubicBezTo>
                  <a:cubicBezTo>
                    <a:pt x="4690" y="20633"/>
                    <a:pt x="5658" y="21117"/>
                    <a:pt x="6671" y="21464"/>
                  </a:cubicBezTo>
                  <a:cubicBezTo>
                    <a:pt x="7170" y="21646"/>
                    <a:pt x="7699" y="21767"/>
                    <a:pt x="8213" y="21873"/>
                  </a:cubicBezTo>
                  <a:cubicBezTo>
                    <a:pt x="8459" y="21918"/>
                    <a:pt x="8719" y="21958"/>
                    <a:pt x="8973" y="21958"/>
                  </a:cubicBezTo>
                  <a:cubicBezTo>
                    <a:pt x="9314" y="21958"/>
                    <a:pt x="9646" y="21887"/>
                    <a:pt x="9923" y="21662"/>
                  </a:cubicBezTo>
                  <a:cubicBezTo>
                    <a:pt x="10286" y="21374"/>
                    <a:pt x="10452" y="20905"/>
                    <a:pt x="10543" y="20466"/>
                  </a:cubicBezTo>
                  <a:cubicBezTo>
                    <a:pt x="10634" y="19921"/>
                    <a:pt x="10649" y="19377"/>
                    <a:pt x="10724" y="18832"/>
                  </a:cubicBezTo>
                  <a:cubicBezTo>
                    <a:pt x="10922" y="17592"/>
                    <a:pt x="11330" y="16397"/>
                    <a:pt x="11753" y="15218"/>
                  </a:cubicBezTo>
                  <a:cubicBezTo>
                    <a:pt x="12177" y="14038"/>
                    <a:pt x="12630" y="12858"/>
                    <a:pt x="12963" y="11648"/>
                  </a:cubicBezTo>
                  <a:cubicBezTo>
                    <a:pt x="13296" y="10392"/>
                    <a:pt x="13447" y="9076"/>
                    <a:pt x="13417" y="7775"/>
                  </a:cubicBezTo>
                  <a:cubicBezTo>
                    <a:pt x="13387" y="5385"/>
                    <a:pt x="12812" y="3010"/>
                    <a:pt x="12041" y="741"/>
                  </a:cubicBezTo>
                  <a:cubicBezTo>
                    <a:pt x="11814" y="499"/>
                    <a:pt x="11602" y="242"/>
                    <a:pt x="113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79" name="Google Shape;479;p24"/>
            <p:cNvSpPr/>
            <p:nvPr/>
          </p:nvSpPr>
          <p:spPr>
            <a:xfrm>
              <a:off x="7135787" y="3375653"/>
              <a:ext cx="603746" cy="518400"/>
            </a:xfrm>
            <a:custGeom>
              <a:avLst/>
              <a:gdLst/>
              <a:ahLst/>
              <a:cxnLst/>
              <a:rect l="l" t="t" r="r" b="b"/>
              <a:pathLst>
                <a:path w="19666" h="16886" extrusionOk="0">
                  <a:moveTo>
                    <a:pt x="18511" y="1"/>
                  </a:moveTo>
                  <a:cubicBezTo>
                    <a:pt x="18488" y="1"/>
                    <a:pt x="18464" y="2"/>
                    <a:pt x="18439" y="4"/>
                  </a:cubicBezTo>
                  <a:cubicBezTo>
                    <a:pt x="17941" y="34"/>
                    <a:pt x="17668" y="458"/>
                    <a:pt x="17426" y="836"/>
                  </a:cubicBezTo>
                  <a:cubicBezTo>
                    <a:pt x="16957" y="1593"/>
                    <a:pt x="16412" y="2303"/>
                    <a:pt x="15807" y="2969"/>
                  </a:cubicBezTo>
                  <a:cubicBezTo>
                    <a:pt x="14597" y="4285"/>
                    <a:pt x="13175" y="5374"/>
                    <a:pt x="11618" y="6222"/>
                  </a:cubicBezTo>
                  <a:cubicBezTo>
                    <a:pt x="10045" y="7069"/>
                    <a:pt x="8350" y="7674"/>
                    <a:pt x="6596" y="7961"/>
                  </a:cubicBezTo>
                  <a:cubicBezTo>
                    <a:pt x="5794" y="8099"/>
                    <a:pt x="4992" y="8174"/>
                    <a:pt x="4179" y="8174"/>
                  </a:cubicBezTo>
                  <a:cubicBezTo>
                    <a:pt x="4102" y="8174"/>
                    <a:pt x="4025" y="8174"/>
                    <a:pt x="3948" y="8172"/>
                  </a:cubicBezTo>
                  <a:cubicBezTo>
                    <a:pt x="3630" y="8167"/>
                    <a:pt x="3288" y="8142"/>
                    <a:pt x="2946" y="8142"/>
                  </a:cubicBezTo>
                  <a:cubicBezTo>
                    <a:pt x="2300" y="8142"/>
                    <a:pt x="1656" y="8232"/>
                    <a:pt x="1180" y="8717"/>
                  </a:cubicBezTo>
                  <a:cubicBezTo>
                    <a:pt x="1104" y="8793"/>
                    <a:pt x="1044" y="8868"/>
                    <a:pt x="999" y="8944"/>
                  </a:cubicBezTo>
                  <a:cubicBezTo>
                    <a:pt x="908" y="8944"/>
                    <a:pt x="802" y="9005"/>
                    <a:pt x="802" y="9126"/>
                  </a:cubicBezTo>
                  <a:lnTo>
                    <a:pt x="802" y="9382"/>
                  </a:lnTo>
                  <a:cubicBezTo>
                    <a:pt x="787" y="9503"/>
                    <a:pt x="771" y="9624"/>
                    <a:pt x="787" y="9745"/>
                  </a:cubicBezTo>
                  <a:cubicBezTo>
                    <a:pt x="636" y="11500"/>
                    <a:pt x="0" y="13285"/>
                    <a:pt x="696" y="15010"/>
                  </a:cubicBezTo>
                  <a:cubicBezTo>
                    <a:pt x="999" y="15782"/>
                    <a:pt x="1574" y="16431"/>
                    <a:pt x="2390" y="16719"/>
                  </a:cubicBezTo>
                  <a:cubicBezTo>
                    <a:pt x="2739" y="16839"/>
                    <a:pt x="3103" y="16886"/>
                    <a:pt x="3472" y="16886"/>
                  </a:cubicBezTo>
                  <a:cubicBezTo>
                    <a:pt x="4078" y="16886"/>
                    <a:pt x="4696" y="16760"/>
                    <a:pt x="5279" y="16629"/>
                  </a:cubicBezTo>
                  <a:cubicBezTo>
                    <a:pt x="7261" y="16175"/>
                    <a:pt x="9228" y="15661"/>
                    <a:pt x="11134" y="14949"/>
                  </a:cubicBezTo>
                  <a:cubicBezTo>
                    <a:pt x="13024" y="14253"/>
                    <a:pt x="14839" y="13361"/>
                    <a:pt x="16489" y="12196"/>
                  </a:cubicBezTo>
                  <a:cubicBezTo>
                    <a:pt x="17259" y="11651"/>
                    <a:pt x="18031" y="11046"/>
                    <a:pt x="18606" y="10306"/>
                  </a:cubicBezTo>
                  <a:cubicBezTo>
                    <a:pt x="19242" y="9503"/>
                    <a:pt x="19574" y="8596"/>
                    <a:pt x="19635" y="7583"/>
                  </a:cubicBezTo>
                  <a:cubicBezTo>
                    <a:pt x="19665" y="7038"/>
                    <a:pt x="19635" y="6508"/>
                    <a:pt x="19605" y="5964"/>
                  </a:cubicBezTo>
                  <a:cubicBezTo>
                    <a:pt x="19559" y="5389"/>
                    <a:pt x="19514" y="4830"/>
                    <a:pt x="19484" y="4255"/>
                  </a:cubicBezTo>
                  <a:cubicBezTo>
                    <a:pt x="19438" y="3680"/>
                    <a:pt x="19393" y="3090"/>
                    <a:pt x="19347" y="2515"/>
                  </a:cubicBezTo>
                  <a:cubicBezTo>
                    <a:pt x="19317" y="1956"/>
                    <a:pt x="19302" y="1381"/>
                    <a:pt x="19226" y="806"/>
                  </a:cubicBezTo>
                  <a:cubicBezTo>
                    <a:pt x="19183" y="403"/>
                    <a:pt x="18962" y="1"/>
                    <a:pt x="185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0" name="Google Shape;480;p24"/>
            <p:cNvSpPr/>
            <p:nvPr/>
          </p:nvSpPr>
          <p:spPr>
            <a:xfrm>
              <a:off x="7151106" y="3375653"/>
              <a:ext cx="580506" cy="413744"/>
            </a:xfrm>
            <a:custGeom>
              <a:avLst/>
              <a:gdLst/>
              <a:ahLst/>
              <a:cxnLst/>
              <a:rect l="l" t="t" r="r" b="b"/>
              <a:pathLst>
                <a:path w="18909" h="13477" extrusionOk="0">
                  <a:moveTo>
                    <a:pt x="18012" y="1"/>
                  </a:moveTo>
                  <a:cubicBezTo>
                    <a:pt x="17989" y="1"/>
                    <a:pt x="17965" y="2"/>
                    <a:pt x="17940" y="4"/>
                  </a:cubicBezTo>
                  <a:cubicBezTo>
                    <a:pt x="17442" y="34"/>
                    <a:pt x="17169" y="458"/>
                    <a:pt x="16927" y="836"/>
                  </a:cubicBezTo>
                  <a:cubicBezTo>
                    <a:pt x="16806" y="1033"/>
                    <a:pt x="16670" y="1230"/>
                    <a:pt x="16549" y="1411"/>
                  </a:cubicBezTo>
                  <a:cubicBezTo>
                    <a:pt x="16050" y="2289"/>
                    <a:pt x="15566" y="3180"/>
                    <a:pt x="15006" y="4013"/>
                  </a:cubicBezTo>
                  <a:cubicBezTo>
                    <a:pt x="13947" y="5556"/>
                    <a:pt x="12571" y="6871"/>
                    <a:pt x="10952" y="7825"/>
                  </a:cubicBezTo>
                  <a:cubicBezTo>
                    <a:pt x="9273" y="8823"/>
                    <a:pt x="7367" y="9428"/>
                    <a:pt x="5401" y="9549"/>
                  </a:cubicBezTo>
                  <a:cubicBezTo>
                    <a:pt x="5086" y="9572"/>
                    <a:pt x="4770" y="9584"/>
                    <a:pt x="4455" y="9584"/>
                  </a:cubicBezTo>
                  <a:cubicBezTo>
                    <a:pt x="3742" y="9584"/>
                    <a:pt x="3028" y="9524"/>
                    <a:pt x="2315" y="9398"/>
                  </a:cubicBezTo>
                  <a:cubicBezTo>
                    <a:pt x="1801" y="9307"/>
                    <a:pt x="1301" y="9140"/>
                    <a:pt x="787" y="9050"/>
                  </a:cubicBezTo>
                  <a:cubicBezTo>
                    <a:pt x="680" y="9039"/>
                    <a:pt x="573" y="9029"/>
                    <a:pt x="467" y="9029"/>
                  </a:cubicBezTo>
                  <a:cubicBezTo>
                    <a:pt x="422" y="9029"/>
                    <a:pt x="377" y="9030"/>
                    <a:pt x="333" y="9035"/>
                  </a:cubicBezTo>
                  <a:cubicBezTo>
                    <a:pt x="318" y="9050"/>
                    <a:pt x="303" y="9080"/>
                    <a:pt x="303" y="9126"/>
                  </a:cubicBezTo>
                  <a:lnTo>
                    <a:pt x="303" y="9382"/>
                  </a:lnTo>
                  <a:cubicBezTo>
                    <a:pt x="288" y="9503"/>
                    <a:pt x="272" y="9624"/>
                    <a:pt x="288" y="9745"/>
                  </a:cubicBezTo>
                  <a:cubicBezTo>
                    <a:pt x="228" y="10427"/>
                    <a:pt x="91" y="11123"/>
                    <a:pt x="0" y="11818"/>
                  </a:cubicBezTo>
                  <a:cubicBezTo>
                    <a:pt x="76" y="11939"/>
                    <a:pt x="167" y="12060"/>
                    <a:pt x="258" y="12166"/>
                  </a:cubicBezTo>
                  <a:cubicBezTo>
                    <a:pt x="847" y="12862"/>
                    <a:pt x="1664" y="13271"/>
                    <a:pt x="2557" y="13406"/>
                  </a:cubicBezTo>
                  <a:cubicBezTo>
                    <a:pt x="2861" y="13455"/>
                    <a:pt x="3165" y="13477"/>
                    <a:pt x="3469" y="13477"/>
                  </a:cubicBezTo>
                  <a:cubicBezTo>
                    <a:pt x="4192" y="13477"/>
                    <a:pt x="4914" y="13355"/>
                    <a:pt x="5627" y="13194"/>
                  </a:cubicBezTo>
                  <a:cubicBezTo>
                    <a:pt x="6490" y="12998"/>
                    <a:pt x="7352" y="12756"/>
                    <a:pt x="8184" y="12454"/>
                  </a:cubicBezTo>
                  <a:cubicBezTo>
                    <a:pt x="9848" y="11863"/>
                    <a:pt x="11436" y="11077"/>
                    <a:pt x="12904" y="10078"/>
                  </a:cubicBezTo>
                  <a:cubicBezTo>
                    <a:pt x="14356" y="9096"/>
                    <a:pt x="15657" y="7900"/>
                    <a:pt x="16716" y="6508"/>
                  </a:cubicBezTo>
                  <a:cubicBezTo>
                    <a:pt x="17290" y="5752"/>
                    <a:pt x="17744" y="4951"/>
                    <a:pt x="18243" y="4149"/>
                  </a:cubicBezTo>
                  <a:cubicBezTo>
                    <a:pt x="18440" y="3816"/>
                    <a:pt x="18666" y="3499"/>
                    <a:pt x="18908" y="3180"/>
                  </a:cubicBezTo>
                  <a:cubicBezTo>
                    <a:pt x="18894" y="2954"/>
                    <a:pt x="18864" y="2742"/>
                    <a:pt x="18848" y="2515"/>
                  </a:cubicBezTo>
                  <a:cubicBezTo>
                    <a:pt x="18818" y="1956"/>
                    <a:pt x="18803" y="1381"/>
                    <a:pt x="18727" y="806"/>
                  </a:cubicBezTo>
                  <a:cubicBezTo>
                    <a:pt x="18684" y="403"/>
                    <a:pt x="18463" y="1"/>
                    <a:pt x="18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1" name="Google Shape;481;p24"/>
            <p:cNvSpPr/>
            <p:nvPr/>
          </p:nvSpPr>
          <p:spPr>
            <a:xfrm>
              <a:off x="7148313" y="3139377"/>
              <a:ext cx="590729" cy="612588"/>
            </a:xfrm>
            <a:custGeom>
              <a:avLst/>
              <a:gdLst/>
              <a:ahLst/>
              <a:cxnLst/>
              <a:rect l="l" t="t" r="r" b="b"/>
              <a:pathLst>
                <a:path w="19242" h="19954" extrusionOk="0">
                  <a:moveTo>
                    <a:pt x="15971" y="0"/>
                  </a:moveTo>
                  <a:cubicBezTo>
                    <a:pt x="15698" y="0"/>
                    <a:pt x="15424" y="27"/>
                    <a:pt x="15157" y="76"/>
                  </a:cubicBezTo>
                  <a:cubicBezTo>
                    <a:pt x="14054" y="273"/>
                    <a:pt x="13009" y="802"/>
                    <a:pt x="12027" y="1302"/>
                  </a:cubicBezTo>
                  <a:cubicBezTo>
                    <a:pt x="11043" y="1816"/>
                    <a:pt x="10090" y="2406"/>
                    <a:pt x="9167" y="3026"/>
                  </a:cubicBezTo>
                  <a:cubicBezTo>
                    <a:pt x="8245" y="3662"/>
                    <a:pt x="7368" y="4327"/>
                    <a:pt x="6505" y="5023"/>
                  </a:cubicBezTo>
                  <a:cubicBezTo>
                    <a:pt x="5673" y="5719"/>
                    <a:pt x="4841" y="6415"/>
                    <a:pt x="4070" y="7186"/>
                  </a:cubicBezTo>
                  <a:cubicBezTo>
                    <a:pt x="3298" y="7942"/>
                    <a:pt x="2602" y="8789"/>
                    <a:pt x="2073" y="9727"/>
                  </a:cubicBezTo>
                  <a:cubicBezTo>
                    <a:pt x="1543" y="10665"/>
                    <a:pt x="1180" y="11693"/>
                    <a:pt x="924" y="12752"/>
                  </a:cubicBezTo>
                  <a:cubicBezTo>
                    <a:pt x="651" y="13811"/>
                    <a:pt x="500" y="14900"/>
                    <a:pt x="349" y="15975"/>
                  </a:cubicBezTo>
                  <a:cubicBezTo>
                    <a:pt x="212" y="16913"/>
                    <a:pt x="0" y="17986"/>
                    <a:pt x="454" y="18863"/>
                  </a:cubicBezTo>
                  <a:cubicBezTo>
                    <a:pt x="924" y="19726"/>
                    <a:pt x="1922" y="19938"/>
                    <a:pt x="2830" y="19952"/>
                  </a:cubicBezTo>
                  <a:cubicBezTo>
                    <a:pt x="2887" y="19953"/>
                    <a:pt x="2945" y="19954"/>
                    <a:pt x="3003" y="19954"/>
                  </a:cubicBezTo>
                  <a:cubicBezTo>
                    <a:pt x="3929" y="19954"/>
                    <a:pt x="4867" y="19837"/>
                    <a:pt x="5779" y="19680"/>
                  </a:cubicBezTo>
                  <a:cubicBezTo>
                    <a:pt x="7745" y="19347"/>
                    <a:pt x="9681" y="18712"/>
                    <a:pt x="11436" y="17760"/>
                  </a:cubicBezTo>
                  <a:cubicBezTo>
                    <a:pt x="13191" y="16822"/>
                    <a:pt x="14780" y="15566"/>
                    <a:pt x="16020" y="14023"/>
                  </a:cubicBezTo>
                  <a:cubicBezTo>
                    <a:pt x="17230" y="12526"/>
                    <a:pt x="18138" y="10771"/>
                    <a:pt x="18636" y="8910"/>
                  </a:cubicBezTo>
                  <a:cubicBezTo>
                    <a:pt x="19136" y="7050"/>
                    <a:pt x="19241" y="5084"/>
                    <a:pt x="18864" y="3208"/>
                  </a:cubicBezTo>
                  <a:cubicBezTo>
                    <a:pt x="18834" y="3057"/>
                    <a:pt x="18788" y="2890"/>
                    <a:pt x="18757" y="2738"/>
                  </a:cubicBezTo>
                  <a:cubicBezTo>
                    <a:pt x="18909" y="1998"/>
                    <a:pt x="18606" y="1181"/>
                    <a:pt x="18017" y="681"/>
                  </a:cubicBezTo>
                  <a:cubicBezTo>
                    <a:pt x="17443" y="196"/>
                    <a:pt x="16708" y="0"/>
                    <a:pt x="15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2" name="Google Shape;482;p24"/>
            <p:cNvSpPr/>
            <p:nvPr/>
          </p:nvSpPr>
          <p:spPr>
            <a:xfrm>
              <a:off x="7175728" y="3139377"/>
              <a:ext cx="553091" cy="448067"/>
            </a:xfrm>
            <a:custGeom>
              <a:avLst/>
              <a:gdLst/>
              <a:ahLst/>
              <a:cxnLst/>
              <a:rect l="l" t="t" r="r" b="b"/>
              <a:pathLst>
                <a:path w="18016" h="14595" extrusionOk="0">
                  <a:moveTo>
                    <a:pt x="15078" y="0"/>
                  </a:moveTo>
                  <a:cubicBezTo>
                    <a:pt x="14805" y="0"/>
                    <a:pt x="14531" y="27"/>
                    <a:pt x="14264" y="76"/>
                  </a:cubicBezTo>
                  <a:cubicBezTo>
                    <a:pt x="13161" y="273"/>
                    <a:pt x="12116" y="802"/>
                    <a:pt x="11134" y="1302"/>
                  </a:cubicBezTo>
                  <a:cubicBezTo>
                    <a:pt x="10150" y="1816"/>
                    <a:pt x="9197" y="2406"/>
                    <a:pt x="8274" y="3026"/>
                  </a:cubicBezTo>
                  <a:cubicBezTo>
                    <a:pt x="7352" y="3662"/>
                    <a:pt x="6475" y="4327"/>
                    <a:pt x="5612" y="5023"/>
                  </a:cubicBezTo>
                  <a:cubicBezTo>
                    <a:pt x="4780" y="5719"/>
                    <a:pt x="3948" y="6415"/>
                    <a:pt x="3177" y="7186"/>
                  </a:cubicBezTo>
                  <a:cubicBezTo>
                    <a:pt x="2405" y="7942"/>
                    <a:pt x="1709" y="8789"/>
                    <a:pt x="1180" y="9727"/>
                  </a:cubicBezTo>
                  <a:cubicBezTo>
                    <a:pt x="650" y="10665"/>
                    <a:pt x="287" y="11693"/>
                    <a:pt x="31" y="12752"/>
                  </a:cubicBezTo>
                  <a:cubicBezTo>
                    <a:pt x="15" y="12782"/>
                    <a:pt x="15" y="12813"/>
                    <a:pt x="0" y="12859"/>
                  </a:cubicBezTo>
                  <a:cubicBezTo>
                    <a:pt x="91" y="12964"/>
                    <a:pt x="182" y="13085"/>
                    <a:pt x="287" y="13191"/>
                  </a:cubicBezTo>
                  <a:cubicBezTo>
                    <a:pt x="968" y="13872"/>
                    <a:pt x="1891" y="14220"/>
                    <a:pt x="2814" y="14402"/>
                  </a:cubicBezTo>
                  <a:cubicBezTo>
                    <a:pt x="3483" y="14532"/>
                    <a:pt x="4165" y="14594"/>
                    <a:pt x="4848" y="14594"/>
                  </a:cubicBezTo>
                  <a:cubicBezTo>
                    <a:pt x="5988" y="14594"/>
                    <a:pt x="7132" y="14421"/>
                    <a:pt x="8229" y="14099"/>
                  </a:cubicBezTo>
                  <a:cubicBezTo>
                    <a:pt x="9984" y="13585"/>
                    <a:pt x="11618" y="12707"/>
                    <a:pt x="13024" y="11542"/>
                  </a:cubicBezTo>
                  <a:cubicBezTo>
                    <a:pt x="14415" y="10362"/>
                    <a:pt x="15565" y="8896"/>
                    <a:pt x="16428" y="7276"/>
                  </a:cubicBezTo>
                  <a:cubicBezTo>
                    <a:pt x="17124" y="5975"/>
                    <a:pt x="17622" y="4569"/>
                    <a:pt x="17955" y="3117"/>
                  </a:cubicBezTo>
                  <a:cubicBezTo>
                    <a:pt x="17925" y="2996"/>
                    <a:pt x="17895" y="2875"/>
                    <a:pt x="17864" y="2738"/>
                  </a:cubicBezTo>
                  <a:cubicBezTo>
                    <a:pt x="18016" y="1998"/>
                    <a:pt x="17713" y="1181"/>
                    <a:pt x="17124" y="681"/>
                  </a:cubicBezTo>
                  <a:cubicBezTo>
                    <a:pt x="16550" y="196"/>
                    <a:pt x="15815" y="0"/>
                    <a:pt x="150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3" name="Google Shape;483;p24"/>
            <p:cNvSpPr/>
            <p:nvPr/>
          </p:nvSpPr>
          <p:spPr>
            <a:xfrm>
              <a:off x="7169680" y="2816094"/>
              <a:ext cx="562854" cy="739348"/>
            </a:xfrm>
            <a:custGeom>
              <a:avLst/>
              <a:gdLst/>
              <a:ahLst/>
              <a:cxnLst/>
              <a:rect l="l" t="t" r="r" b="b"/>
              <a:pathLst>
                <a:path w="18334" h="24083" extrusionOk="0">
                  <a:moveTo>
                    <a:pt x="13670" y="1"/>
                  </a:moveTo>
                  <a:cubicBezTo>
                    <a:pt x="13404" y="1"/>
                    <a:pt x="13136" y="41"/>
                    <a:pt x="12873" y="108"/>
                  </a:cubicBezTo>
                  <a:cubicBezTo>
                    <a:pt x="12253" y="275"/>
                    <a:pt x="11694" y="578"/>
                    <a:pt x="11149" y="911"/>
                  </a:cubicBezTo>
                  <a:cubicBezTo>
                    <a:pt x="10665" y="1213"/>
                    <a:pt x="10181" y="1530"/>
                    <a:pt x="9711" y="1879"/>
                  </a:cubicBezTo>
                  <a:cubicBezTo>
                    <a:pt x="8804" y="2559"/>
                    <a:pt x="7942" y="3315"/>
                    <a:pt x="7140" y="4117"/>
                  </a:cubicBezTo>
                  <a:cubicBezTo>
                    <a:pt x="5536" y="5751"/>
                    <a:pt x="4175" y="7641"/>
                    <a:pt x="3102" y="9668"/>
                  </a:cubicBezTo>
                  <a:cubicBezTo>
                    <a:pt x="2027" y="11695"/>
                    <a:pt x="1240" y="13889"/>
                    <a:pt x="756" y="16128"/>
                  </a:cubicBezTo>
                  <a:cubicBezTo>
                    <a:pt x="560" y="17066"/>
                    <a:pt x="0" y="20650"/>
                    <a:pt x="197" y="21483"/>
                  </a:cubicBezTo>
                  <a:cubicBezTo>
                    <a:pt x="333" y="22058"/>
                    <a:pt x="605" y="22586"/>
                    <a:pt x="1014" y="22995"/>
                  </a:cubicBezTo>
                  <a:cubicBezTo>
                    <a:pt x="1392" y="23389"/>
                    <a:pt x="1876" y="23645"/>
                    <a:pt x="2390" y="23812"/>
                  </a:cubicBezTo>
                  <a:cubicBezTo>
                    <a:pt x="3010" y="24013"/>
                    <a:pt x="3665" y="24082"/>
                    <a:pt x="4324" y="24082"/>
                  </a:cubicBezTo>
                  <a:cubicBezTo>
                    <a:pt x="4806" y="24082"/>
                    <a:pt x="5290" y="24045"/>
                    <a:pt x="5764" y="23994"/>
                  </a:cubicBezTo>
                  <a:cubicBezTo>
                    <a:pt x="6989" y="23873"/>
                    <a:pt x="8199" y="23615"/>
                    <a:pt x="9364" y="23207"/>
                  </a:cubicBezTo>
                  <a:cubicBezTo>
                    <a:pt x="11648" y="22421"/>
                    <a:pt x="13781" y="21089"/>
                    <a:pt x="15354" y="19244"/>
                  </a:cubicBezTo>
                  <a:cubicBezTo>
                    <a:pt x="16912" y="17443"/>
                    <a:pt x="17926" y="15190"/>
                    <a:pt x="18198" y="12830"/>
                  </a:cubicBezTo>
                  <a:cubicBezTo>
                    <a:pt x="18334" y="11665"/>
                    <a:pt x="18273" y="10471"/>
                    <a:pt x="18017" y="9321"/>
                  </a:cubicBezTo>
                  <a:cubicBezTo>
                    <a:pt x="17714" y="7990"/>
                    <a:pt x="17123" y="6734"/>
                    <a:pt x="16716" y="5433"/>
                  </a:cubicBezTo>
                  <a:cubicBezTo>
                    <a:pt x="16504" y="4767"/>
                    <a:pt x="16367" y="4102"/>
                    <a:pt x="16262" y="3422"/>
                  </a:cubicBezTo>
                  <a:cubicBezTo>
                    <a:pt x="16171" y="2756"/>
                    <a:pt x="16080" y="2075"/>
                    <a:pt x="15792" y="1455"/>
                  </a:cubicBezTo>
                  <a:cubicBezTo>
                    <a:pt x="15550" y="941"/>
                    <a:pt x="15173" y="471"/>
                    <a:pt x="14643" y="215"/>
                  </a:cubicBezTo>
                  <a:cubicBezTo>
                    <a:pt x="14332" y="64"/>
                    <a:pt x="14003" y="1"/>
                    <a:pt x="136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4" name="Google Shape;484;p24"/>
            <p:cNvSpPr/>
            <p:nvPr/>
          </p:nvSpPr>
          <p:spPr>
            <a:xfrm>
              <a:off x="7211004" y="2897022"/>
              <a:ext cx="347862" cy="619956"/>
            </a:xfrm>
            <a:custGeom>
              <a:avLst/>
              <a:gdLst/>
              <a:ahLst/>
              <a:cxnLst/>
              <a:rect l="l" t="t" r="r" b="b"/>
              <a:pathLst>
                <a:path w="11331" h="20194" extrusionOk="0">
                  <a:moveTo>
                    <a:pt x="10138" y="0"/>
                  </a:moveTo>
                  <a:cubicBezTo>
                    <a:pt x="9764" y="0"/>
                    <a:pt x="9374" y="135"/>
                    <a:pt x="9031" y="256"/>
                  </a:cubicBezTo>
                  <a:cubicBezTo>
                    <a:pt x="8502" y="453"/>
                    <a:pt x="8002" y="709"/>
                    <a:pt x="7549" y="1012"/>
                  </a:cubicBezTo>
                  <a:cubicBezTo>
                    <a:pt x="6611" y="1633"/>
                    <a:pt x="5824" y="2434"/>
                    <a:pt x="5128" y="3297"/>
                  </a:cubicBezTo>
                  <a:cubicBezTo>
                    <a:pt x="3631" y="5172"/>
                    <a:pt x="2573" y="7351"/>
                    <a:pt x="1786" y="9620"/>
                  </a:cubicBezTo>
                  <a:cubicBezTo>
                    <a:pt x="1635" y="10027"/>
                    <a:pt x="1498" y="10451"/>
                    <a:pt x="1377" y="10874"/>
                  </a:cubicBezTo>
                  <a:cubicBezTo>
                    <a:pt x="1060" y="11631"/>
                    <a:pt x="788" y="12403"/>
                    <a:pt x="576" y="13204"/>
                  </a:cubicBezTo>
                  <a:cubicBezTo>
                    <a:pt x="394" y="13809"/>
                    <a:pt x="273" y="14430"/>
                    <a:pt x="167" y="15065"/>
                  </a:cubicBezTo>
                  <a:cubicBezTo>
                    <a:pt x="76" y="15610"/>
                    <a:pt x="1" y="16169"/>
                    <a:pt x="15" y="16744"/>
                  </a:cubicBezTo>
                  <a:cubicBezTo>
                    <a:pt x="15" y="17802"/>
                    <a:pt x="348" y="18877"/>
                    <a:pt x="1286" y="19497"/>
                  </a:cubicBezTo>
                  <a:cubicBezTo>
                    <a:pt x="2149" y="20077"/>
                    <a:pt x="3275" y="20194"/>
                    <a:pt x="4308" y="20194"/>
                  </a:cubicBezTo>
                  <a:cubicBezTo>
                    <a:pt x="4380" y="20194"/>
                    <a:pt x="4452" y="20193"/>
                    <a:pt x="4523" y="20192"/>
                  </a:cubicBezTo>
                  <a:cubicBezTo>
                    <a:pt x="5764" y="20178"/>
                    <a:pt x="7020" y="19936"/>
                    <a:pt x="8184" y="19512"/>
                  </a:cubicBezTo>
                  <a:cubicBezTo>
                    <a:pt x="9168" y="19134"/>
                    <a:pt x="10287" y="18635"/>
                    <a:pt x="10832" y="17697"/>
                  </a:cubicBezTo>
                  <a:cubicBezTo>
                    <a:pt x="11104" y="17243"/>
                    <a:pt x="11179" y="16713"/>
                    <a:pt x="11058" y="16199"/>
                  </a:cubicBezTo>
                  <a:cubicBezTo>
                    <a:pt x="10907" y="15654"/>
                    <a:pt x="10574" y="15156"/>
                    <a:pt x="10166" y="14763"/>
                  </a:cubicBezTo>
                  <a:cubicBezTo>
                    <a:pt x="9743" y="14339"/>
                    <a:pt x="9243" y="13990"/>
                    <a:pt x="8805" y="13597"/>
                  </a:cubicBezTo>
                  <a:cubicBezTo>
                    <a:pt x="8381" y="13220"/>
                    <a:pt x="8048" y="12796"/>
                    <a:pt x="7806" y="12282"/>
                  </a:cubicBezTo>
                  <a:cubicBezTo>
                    <a:pt x="6808" y="10269"/>
                    <a:pt x="7488" y="7895"/>
                    <a:pt x="8517" y="6034"/>
                  </a:cubicBezTo>
                  <a:cubicBezTo>
                    <a:pt x="9122" y="4961"/>
                    <a:pt x="9848" y="3962"/>
                    <a:pt x="10529" y="2934"/>
                  </a:cubicBezTo>
                  <a:cubicBezTo>
                    <a:pt x="10846" y="2450"/>
                    <a:pt x="11209" y="1950"/>
                    <a:pt x="11270" y="1345"/>
                  </a:cubicBezTo>
                  <a:cubicBezTo>
                    <a:pt x="11330" y="876"/>
                    <a:pt x="11134" y="332"/>
                    <a:pt x="10680" y="120"/>
                  </a:cubicBezTo>
                  <a:cubicBezTo>
                    <a:pt x="10509" y="34"/>
                    <a:pt x="10325" y="0"/>
                    <a:pt x="10138" y="0"/>
                  </a:cubicBezTo>
                  <a:close/>
                </a:path>
              </a:pathLst>
            </a:custGeom>
            <a:solidFill>
              <a:srgbClr val="FF796F">
                <a:alpha val="45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5" name="Google Shape;485;p24"/>
            <p:cNvSpPr/>
            <p:nvPr/>
          </p:nvSpPr>
          <p:spPr>
            <a:xfrm>
              <a:off x="7179873" y="3590867"/>
              <a:ext cx="324683" cy="141128"/>
            </a:xfrm>
            <a:custGeom>
              <a:avLst/>
              <a:gdLst/>
              <a:ahLst/>
              <a:cxnLst/>
              <a:rect l="l" t="t" r="r" b="b"/>
              <a:pathLst>
                <a:path w="10576" h="4597" extrusionOk="0">
                  <a:moveTo>
                    <a:pt x="9377" y="1"/>
                  </a:moveTo>
                  <a:cubicBezTo>
                    <a:pt x="9116" y="1"/>
                    <a:pt x="8848" y="54"/>
                    <a:pt x="8593" y="103"/>
                  </a:cubicBezTo>
                  <a:cubicBezTo>
                    <a:pt x="7550" y="285"/>
                    <a:pt x="6505" y="587"/>
                    <a:pt x="5446" y="664"/>
                  </a:cubicBezTo>
                  <a:cubicBezTo>
                    <a:pt x="5298" y="672"/>
                    <a:pt x="5149" y="677"/>
                    <a:pt x="5000" y="677"/>
                  </a:cubicBezTo>
                  <a:cubicBezTo>
                    <a:pt x="4635" y="677"/>
                    <a:pt x="4269" y="648"/>
                    <a:pt x="3904" y="573"/>
                  </a:cubicBezTo>
                  <a:cubicBezTo>
                    <a:pt x="3405" y="452"/>
                    <a:pt x="2905" y="285"/>
                    <a:pt x="2391" y="224"/>
                  </a:cubicBezTo>
                  <a:cubicBezTo>
                    <a:pt x="2289" y="215"/>
                    <a:pt x="2187" y="209"/>
                    <a:pt x="2084" y="209"/>
                  </a:cubicBezTo>
                  <a:cubicBezTo>
                    <a:pt x="1716" y="209"/>
                    <a:pt x="1350" y="280"/>
                    <a:pt x="1029" y="482"/>
                  </a:cubicBezTo>
                  <a:cubicBezTo>
                    <a:pt x="803" y="618"/>
                    <a:pt x="622" y="815"/>
                    <a:pt x="485" y="1041"/>
                  </a:cubicBezTo>
                  <a:cubicBezTo>
                    <a:pt x="455" y="1057"/>
                    <a:pt x="424" y="1087"/>
                    <a:pt x="410" y="1132"/>
                  </a:cubicBezTo>
                  <a:cubicBezTo>
                    <a:pt x="47" y="1995"/>
                    <a:pt x="1" y="3023"/>
                    <a:pt x="606" y="3794"/>
                  </a:cubicBezTo>
                  <a:cubicBezTo>
                    <a:pt x="864" y="4143"/>
                    <a:pt x="1227" y="4385"/>
                    <a:pt x="1635" y="4506"/>
                  </a:cubicBezTo>
                  <a:cubicBezTo>
                    <a:pt x="1880" y="4571"/>
                    <a:pt x="2134" y="4597"/>
                    <a:pt x="2390" y="4597"/>
                  </a:cubicBezTo>
                  <a:cubicBezTo>
                    <a:pt x="2608" y="4597"/>
                    <a:pt x="2826" y="4578"/>
                    <a:pt x="3042" y="4551"/>
                  </a:cubicBezTo>
                  <a:cubicBezTo>
                    <a:pt x="4872" y="4324"/>
                    <a:pt x="6733" y="3840"/>
                    <a:pt x="8351" y="2947"/>
                  </a:cubicBezTo>
                  <a:cubicBezTo>
                    <a:pt x="8760" y="2721"/>
                    <a:pt x="9153" y="2463"/>
                    <a:pt x="9516" y="2176"/>
                  </a:cubicBezTo>
                  <a:cubicBezTo>
                    <a:pt x="9863" y="1904"/>
                    <a:pt x="10257" y="1616"/>
                    <a:pt x="10424" y="1178"/>
                  </a:cubicBezTo>
                  <a:cubicBezTo>
                    <a:pt x="10575" y="769"/>
                    <a:pt x="10394" y="345"/>
                    <a:pt x="10015" y="149"/>
                  </a:cubicBezTo>
                  <a:cubicBezTo>
                    <a:pt x="9814" y="39"/>
                    <a:pt x="9598" y="1"/>
                    <a:pt x="9377" y="1"/>
                  </a:cubicBezTo>
                  <a:close/>
                </a:path>
              </a:pathLst>
            </a:custGeom>
            <a:solidFill>
              <a:srgbClr val="FF796F">
                <a:alpha val="45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6" name="Google Shape;486;p24"/>
            <p:cNvSpPr/>
            <p:nvPr/>
          </p:nvSpPr>
          <p:spPr>
            <a:xfrm>
              <a:off x="7204526" y="3757912"/>
              <a:ext cx="314890" cy="116261"/>
            </a:xfrm>
            <a:custGeom>
              <a:avLst/>
              <a:gdLst/>
              <a:ahLst/>
              <a:cxnLst/>
              <a:rect l="l" t="t" r="r" b="b"/>
              <a:pathLst>
                <a:path w="10257" h="3787" extrusionOk="0">
                  <a:moveTo>
                    <a:pt x="9478" y="1"/>
                  </a:moveTo>
                  <a:cubicBezTo>
                    <a:pt x="9218" y="1"/>
                    <a:pt x="8942" y="128"/>
                    <a:pt x="8713" y="214"/>
                  </a:cubicBezTo>
                  <a:cubicBezTo>
                    <a:pt x="6882" y="895"/>
                    <a:pt x="4976" y="1379"/>
                    <a:pt x="3040" y="1651"/>
                  </a:cubicBezTo>
                  <a:cubicBezTo>
                    <a:pt x="2541" y="1727"/>
                    <a:pt x="2057" y="1772"/>
                    <a:pt x="1573" y="1818"/>
                  </a:cubicBezTo>
                  <a:cubicBezTo>
                    <a:pt x="1180" y="1848"/>
                    <a:pt x="726" y="1832"/>
                    <a:pt x="393" y="2030"/>
                  </a:cubicBezTo>
                  <a:cubicBezTo>
                    <a:pt x="212" y="2135"/>
                    <a:pt x="91" y="2316"/>
                    <a:pt x="61" y="2498"/>
                  </a:cubicBezTo>
                  <a:cubicBezTo>
                    <a:pt x="15" y="2589"/>
                    <a:pt x="0" y="2695"/>
                    <a:pt x="0" y="2801"/>
                  </a:cubicBezTo>
                  <a:cubicBezTo>
                    <a:pt x="15" y="3179"/>
                    <a:pt x="303" y="3512"/>
                    <a:pt x="650" y="3663"/>
                  </a:cubicBezTo>
                  <a:cubicBezTo>
                    <a:pt x="877" y="3757"/>
                    <a:pt x="1116" y="3786"/>
                    <a:pt x="1356" y="3786"/>
                  </a:cubicBezTo>
                  <a:cubicBezTo>
                    <a:pt x="1581" y="3786"/>
                    <a:pt x="1808" y="3761"/>
                    <a:pt x="2027" y="3738"/>
                  </a:cubicBezTo>
                  <a:cubicBezTo>
                    <a:pt x="3827" y="3587"/>
                    <a:pt x="5597" y="3119"/>
                    <a:pt x="7261" y="2393"/>
                  </a:cubicBezTo>
                  <a:cubicBezTo>
                    <a:pt x="8078" y="2030"/>
                    <a:pt x="8895" y="1606"/>
                    <a:pt x="9651" y="1106"/>
                  </a:cubicBezTo>
                  <a:cubicBezTo>
                    <a:pt x="9954" y="895"/>
                    <a:pt x="10256" y="487"/>
                    <a:pt x="9908" y="169"/>
                  </a:cubicBezTo>
                  <a:cubicBezTo>
                    <a:pt x="9779" y="45"/>
                    <a:pt x="9631" y="1"/>
                    <a:pt x="9478" y="1"/>
                  </a:cubicBezTo>
                  <a:close/>
                </a:path>
              </a:pathLst>
            </a:custGeom>
            <a:solidFill>
              <a:srgbClr val="FF796F">
                <a:alpha val="45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7" name="Google Shape;487;p24"/>
            <p:cNvSpPr/>
            <p:nvPr/>
          </p:nvSpPr>
          <p:spPr>
            <a:xfrm>
              <a:off x="7406077" y="2980560"/>
              <a:ext cx="43195" cy="42274"/>
            </a:xfrm>
            <a:custGeom>
              <a:avLst/>
              <a:gdLst/>
              <a:ahLst/>
              <a:cxnLst/>
              <a:rect l="l" t="t" r="r" b="b"/>
              <a:pathLst>
                <a:path w="1407" h="1377" extrusionOk="0">
                  <a:moveTo>
                    <a:pt x="741" y="1"/>
                  </a:moveTo>
                  <a:cubicBezTo>
                    <a:pt x="590" y="1"/>
                    <a:pt x="454" y="61"/>
                    <a:pt x="347" y="167"/>
                  </a:cubicBezTo>
                  <a:cubicBezTo>
                    <a:pt x="317" y="197"/>
                    <a:pt x="0" y="666"/>
                    <a:pt x="75" y="908"/>
                  </a:cubicBezTo>
                  <a:cubicBezTo>
                    <a:pt x="166" y="1165"/>
                    <a:pt x="424" y="1377"/>
                    <a:pt x="711" y="1377"/>
                  </a:cubicBezTo>
                  <a:cubicBezTo>
                    <a:pt x="968" y="1377"/>
                    <a:pt x="1225" y="1211"/>
                    <a:pt x="1331" y="969"/>
                  </a:cubicBezTo>
                  <a:cubicBezTo>
                    <a:pt x="1392" y="832"/>
                    <a:pt x="1406" y="681"/>
                    <a:pt x="1376" y="530"/>
                  </a:cubicBezTo>
                  <a:cubicBezTo>
                    <a:pt x="1346" y="394"/>
                    <a:pt x="1271" y="273"/>
                    <a:pt x="1180" y="182"/>
                  </a:cubicBezTo>
                  <a:cubicBezTo>
                    <a:pt x="1059" y="76"/>
                    <a:pt x="908" y="1"/>
                    <a:pt x="7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8" name="Google Shape;488;p24"/>
            <p:cNvSpPr/>
            <p:nvPr/>
          </p:nvSpPr>
          <p:spPr>
            <a:xfrm>
              <a:off x="7386091" y="3047458"/>
              <a:ext cx="29288" cy="22749"/>
            </a:xfrm>
            <a:custGeom>
              <a:avLst/>
              <a:gdLst/>
              <a:ahLst/>
              <a:cxnLst/>
              <a:rect l="l" t="t" r="r" b="b"/>
              <a:pathLst>
                <a:path w="954" h="741" extrusionOk="0">
                  <a:moveTo>
                    <a:pt x="484" y="0"/>
                  </a:moveTo>
                  <a:cubicBezTo>
                    <a:pt x="16" y="0"/>
                    <a:pt x="0" y="741"/>
                    <a:pt x="484" y="741"/>
                  </a:cubicBezTo>
                  <a:cubicBezTo>
                    <a:pt x="954" y="741"/>
                    <a:pt x="954" y="0"/>
                    <a:pt x="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9" name="Google Shape;489;p24"/>
            <p:cNvSpPr/>
            <p:nvPr/>
          </p:nvSpPr>
          <p:spPr>
            <a:xfrm>
              <a:off x="7225403" y="3682664"/>
              <a:ext cx="27876" cy="27047"/>
            </a:xfrm>
            <a:custGeom>
              <a:avLst/>
              <a:gdLst/>
              <a:ahLst/>
              <a:cxnLst/>
              <a:rect l="l" t="t" r="r" b="b"/>
              <a:pathLst>
                <a:path w="908" h="881" extrusionOk="0">
                  <a:moveTo>
                    <a:pt x="487" y="0"/>
                  </a:moveTo>
                  <a:cubicBezTo>
                    <a:pt x="359" y="0"/>
                    <a:pt x="244" y="45"/>
                    <a:pt x="152" y="124"/>
                  </a:cubicBezTo>
                  <a:cubicBezTo>
                    <a:pt x="31" y="229"/>
                    <a:pt x="0" y="396"/>
                    <a:pt x="46" y="548"/>
                  </a:cubicBezTo>
                  <a:cubicBezTo>
                    <a:pt x="61" y="623"/>
                    <a:pt x="107" y="683"/>
                    <a:pt x="152" y="744"/>
                  </a:cubicBezTo>
                  <a:cubicBezTo>
                    <a:pt x="198" y="804"/>
                    <a:pt x="273" y="835"/>
                    <a:pt x="333" y="865"/>
                  </a:cubicBezTo>
                  <a:cubicBezTo>
                    <a:pt x="379" y="881"/>
                    <a:pt x="424" y="881"/>
                    <a:pt x="454" y="881"/>
                  </a:cubicBezTo>
                  <a:lnTo>
                    <a:pt x="500" y="881"/>
                  </a:lnTo>
                  <a:cubicBezTo>
                    <a:pt x="575" y="881"/>
                    <a:pt x="636" y="865"/>
                    <a:pt x="696" y="820"/>
                  </a:cubicBezTo>
                  <a:cubicBezTo>
                    <a:pt x="757" y="790"/>
                    <a:pt x="817" y="729"/>
                    <a:pt x="847" y="669"/>
                  </a:cubicBezTo>
                  <a:cubicBezTo>
                    <a:pt x="893" y="608"/>
                    <a:pt x="908" y="532"/>
                    <a:pt x="908" y="457"/>
                  </a:cubicBezTo>
                  <a:cubicBezTo>
                    <a:pt x="908" y="411"/>
                    <a:pt x="908" y="381"/>
                    <a:pt x="893" y="336"/>
                  </a:cubicBezTo>
                  <a:cubicBezTo>
                    <a:pt x="893" y="320"/>
                    <a:pt x="893" y="290"/>
                    <a:pt x="878" y="275"/>
                  </a:cubicBezTo>
                  <a:lnTo>
                    <a:pt x="833" y="185"/>
                  </a:lnTo>
                  <a:cubicBezTo>
                    <a:pt x="803" y="139"/>
                    <a:pt x="772" y="108"/>
                    <a:pt x="726" y="64"/>
                  </a:cubicBezTo>
                  <a:cubicBezTo>
                    <a:pt x="666" y="33"/>
                    <a:pt x="605" y="18"/>
                    <a:pt x="545" y="3"/>
                  </a:cubicBezTo>
                  <a:cubicBezTo>
                    <a:pt x="525" y="1"/>
                    <a:pt x="506" y="0"/>
                    <a:pt x="4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90" name="Google Shape;490;p24"/>
            <p:cNvSpPr/>
            <p:nvPr/>
          </p:nvSpPr>
          <p:spPr>
            <a:xfrm>
              <a:off x="7308049" y="3664182"/>
              <a:ext cx="14890" cy="11175"/>
            </a:xfrm>
            <a:custGeom>
              <a:avLst/>
              <a:gdLst/>
              <a:ahLst/>
              <a:cxnLst/>
              <a:rect l="l" t="t" r="r" b="b"/>
              <a:pathLst>
                <a:path w="485" h="364" extrusionOk="0">
                  <a:moveTo>
                    <a:pt x="243" y="0"/>
                  </a:moveTo>
                  <a:cubicBezTo>
                    <a:pt x="1" y="0"/>
                    <a:pt x="1" y="363"/>
                    <a:pt x="243" y="363"/>
                  </a:cubicBezTo>
                  <a:cubicBezTo>
                    <a:pt x="485" y="363"/>
                    <a:pt x="485"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91" name="Google Shape;491;p24"/>
            <p:cNvSpPr/>
            <p:nvPr/>
          </p:nvSpPr>
          <p:spPr>
            <a:xfrm>
              <a:off x="7341483" y="3832731"/>
              <a:ext cx="11666" cy="12096"/>
            </a:xfrm>
            <a:custGeom>
              <a:avLst/>
              <a:gdLst/>
              <a:ahLst/>
              <a:cxnLst/>
              <a:rect l="l" t="t" r="r" b="b"/>
              <a:pathLst>
                <a:path w="380" h="394" extrusionOk="0">
                  <a:moveTo>
                    <a:pt x="198" y="0"/>
                  </a:moveTo>
                  <a:cubicBezTo>
                    <a:pt x="182" y="0"/>
                    <a:pt x="152" y="0"/>
                    <a:pt x="138" y="16"/>
                  </a:cubicBezTo>
                  <a:cubicBezTo>
                    <a:pt x="107" y="16"/>
                    <a:pt x="77" y="31"/>
                    <a:pt x="61" y="61"/>
                  </a:cubicBezTo>
                  <a:lnTo>
                    <a:pt x="31" y="91"/>
                  </a:lnTo>
                  <a:cubicBezTo>
                    <a:pt x="17" y="122"/>
                    <a:pt x="1" y="152"/>
                    <a:pt x="1" y="182"/>
                  </a:cubicBezTo>
                  <a:lnTo>
                    <a:pt x="1" y="212"/>
                  </a:lnTo>
                  <a:cubicBezTo>
                    <a:pt x="1" y="243"/>
                    <a:pt x="17" y="258"/>
                    <a:pt x="17" y="289"/>
                  </a:cubicBezTo>
                  <a:cubicBezTo>
                    <a:pt x="31" y="303"/>
                    <a:pt x="47" y="333"/>
                    <a:pt x="61" y="349"/>
                  </a:cubicBezTo>
                  <a:cubicBezTo>
                    <a:pt x="77" y="364"/>
                    <a:pt x="92" y="379"/>
                    <a:pt x="122" y="379"/>
                  </a:cubicBezTo>
                  <a:cubicBezTo>
                    <a:pt x="138" y="394"/>
                    <a:pt x="168" y="394"/>
                    <a:pt x="198" y="394"/>
                  </a:cubicBezTo>
                  <a:lnTo>
                    <a:pt x="243" y="394"/>
                  </a:lnTo>
                  <a:cubicBezTo>
                    <a:pt x="273" y="379"/>
                    <a:pt x="303" y="364"/>
                    <a:pt x="319" y="349"/>
                  </a:cubicBezTo>
                  <a:lnTo>
                    <a:pt x="349" y="303"/>
                  </a:lnTo>
                  <a:cubicBezTo>
                    <a:pt x="364" y="273"/>
                    <a:pt x="380" y="243"/>
                    <a:pt x="380" y="212"/>
                  </a:cubicBezTo>
                  <a:lnTo>
                    <a:pt x="380" y="182"/>
                  </a:lnTo>
                  <a:cubicBezTo>
                    <a:pt x="380" y="167"/>
                    <a:pt x="380" y="137"/>
                    <a:pt x="364" y="122"/>
                  </a:cubicBezTo>
                  <a:cubicBezTo>
                    <a:pt x="349" y="91"/>
                    <a:pt x="349" y="77"/>
                    <a:pt x="319" y="61"/>
                  </a:cubicBezTo>
                  <a:cubicBezTo>
                    <a:pt x="303" y="31"/>
                    <a:pt x="289" y="31"/>
                    <a:pt x="259" y="16"/>
                  </a:cubicBezTo>
                  <a:cubicBezTo>
                    <a:pt x="243" y="0"/>
                    <a:pt x="213" y="0"/>
                    <a:pt x="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92" name="Google Shape;492;p24"/>
            <p:cNvSpPr/>
            <p:nvPr/>
          </p:nvSpPr>
          <p:spPr>
            <a:xfrm>
              <a:off x="7655430" y="2397792"/>
              <a:ext cx="643687" cy="1239420"/>
            </a:xfrm>
            <a:custGeom>
              <a:avLst/>
              <a:gdLst/>
              <a:ahLst/>
              <a:cxnLst/>
              <a:rect l="l" t="t" r="r" b="b"/>
              <a:pathLst>
                <a:path w="20967" h="40372" extrusionOk="0">
                  <a:moveTo>
                    <a:pt x="4495" y="0"/>
                  </a:moveTo>
                  <a:cubicBezTo>
                    <a:pt x="4276" y="0"/>
                    <a:pt x="4057" y="13"/>
                    <a:pt x="3843" y="44"/>
                  </a:cubicBezTo>
                  <a:cubicBezTo>
                    <a:pt x="3314" y="119"/>
                    <a:pt x="2769" y="226"/>
                    <a:pt x="2300" y="468"/>
                  </a:cubicBezTo>
                  <a:cubicBezTo>
                    <a:pt x="2270" y="482"/>
                    <a:pt x="2270" y="498"/>
                    <a:pt x="2270" y="513"/>
                  </a:cubicBezTo>
                  <a:cubicBezTo>
                    <a:pt x="2239" y="513"/>
                    <a:pt x="2209" y="543"/>
                    <a:pt x="2209" y="589"/>
                  </a:cubicBezTo>
                  <a:cubicBezTo>
                    <a:pt x="2149" y="2056"/>
                    <a:pt x="2195" y="3523"/>
                    <a:pt x="2179" y="5006"/>
                  </a:cubicBezTo>
                  <a:cubicBezTo>
                    <a:pt x="2164" y="6472"/>
                    <a:pt x="2209" y="7940"/>
                    <a:pt x="2225" y="9407"/>
                  </a:cubicBezTo>
                  <a:cubicBezTo>
                    <a:pt x="2225" y="10875"/>
                    <a:pt x="2225" y="12342"/>
                    <a:pt x="2255" y="13794"/>
                  </a:cubicBezTo>
                  <a:cubicBezTo>
                    <a:pt x="2270" y="14520"/>
                    <a:pt x="2255" y="15246"/>
                    <a:pt x="2255" y="15972"/>
                  </a:cubicBezTo>
                  <a:cubicBezTo>
                    <a:pt x="2255" y="16668"/>
                    <a:pt x="2225" y="17364"/>
                    <a:pt x="2104" y="18059"/>
                  </a:cubicBezTo>
                  <a:cubicBezTo>
                    <a:pt x="1876" y="19270"/>
                    <a:pt x="1271" y="20526"/>
                    <a:pt x="182" y="21191"/>
                  </a:cubicBezTo>
                  <a:cubicBezTo>
                    <a:pt x="167" y="21180"/>
                    <a:pt x="151" y="21175"/>
                    <a:pt x="136" y="21175"/>
                  </a:cubicBezTo>
                  <a:cubicBezTo>
                    <a:pt x="88" y="21175"/>
                    <a:pt x="43" y="21221"/>
                    <a:pt x="31" y="21266"/>
                  </a:cubicBezTo>
                  <a:cubicBezTo>
                    <a:pt x="1" y="21297"/>
                    <a:pt x="16" y="21343"/>
                    <a:pt x="47" y="21357"/>
                  </a:cubicBezTo>
                  <a:lnTo>
                    <a:pt x="61" y="21373"/>
                  </a:lnTo>
                  <a:cubicBezTo>
                    <a:pt x="349" y="21750"/>
                    <a:pt x="606" y="22159"/>
                    <a:pt x="787" y="22613"/>
                  </a:cubicBezTo>
                  <a:cubicBezTo>
                    <a:pt x="954" y="23067"/>
                    <a:pt x="1045" y="23535"/>
                    <a:pt x="1105" y="24005"/>
                  </a:cubicBezTo>
                  <a:cubicBezTo>
                    <a:pt x="1113" y="24044"/>
                    <a:pt x="1142" y="24063"/>
                    <a:pt x="1170" y="24063"/>
                  </a:cubicBezTo>
                  <a:cubicBezTo>
                    <a:pt x="1195" y="24063"/>
                    <a:pt x="1219" y="24048"/>
                    <a:pt x="1226" y="24019"/>
                  </a:cubicBezTo>
                  <a:cubicBezTo>
                    <a:pt x="1234" y="24027"/>
                    <a:pt x="1245" y="24031"/>
                    <a:pt x="1256" y="24031"/>
                  </a:cubicBezTo>
                  <a:cubicBezTo>
                    <a:pt x="1268" y="24031"/>
                    <a:pt x="1279" y="24027"/>
                    <a:pt x="1287" y="24019"/>
                  </a:cubicBezTo>
                  <a:cubicBezTo>
                    <a:pt x="1438" y="23838"/>
                    <a:pt x="1620" y="23672"/>
                    <a:pt x="1786" y="23505"/>
                  </a:cubicBezTo>
                  <a:cubicBezTo>
                    <a:pt x="1953" y="23354"/>
                    <a:pt x="2104" y="23188"/>
                    <a:pt x="2270" y="23037"/>
                  </a:cubicBezTo>
                  <a:cubicBezTo>
                    <a:pt x="2602" y="22718"/>
                    <a:pt x="2951" y="22401"/>
                    <a:pt x="3298" y="22083"/>
                  </a:cubicBezTo>
                  <a:cubicBezTo>
                    <a:pt x="3631" y="21796"/>
                    <a:pt x="3980" y="21524"/>
                    <a:pt x="4327" y="21252"/>
                  </a:cubicBezTo>
                  <a:cubicBezTo>
                    <a:pt x="4464" y="21357"/>
                    <a:pt x="4615" y="21464"/>
                    <a:pt x="4750" y="21554"/>
                  </a:cubicBezTo>
                  <a:cubicBezTo>
                    <a:pt x="4962" y="21690"/>
                    <a:pt x="5174" y="21841"/>
                    <a:pt x="5371" y="22008"/>
                  </a:cubicBezTo>
                  <a:cubicBezTo>
                    <a:pt x="5567" y="22159"/>
                    <a:pt x="5795" y="22280"/>
                    <a:pt x="5976" y="22446"/>
                  </a:cubicBezTo>
                  <a:cubicBezTo>
                    <a:pt x="6354" y="22779"/>
                    <a:pt x="6747" y="23097"/>
                    <a:pt x="7110" y="23430"/>
                  </a:cubicBezTo>
                  <a:cubicBezTo>
                    <a:pt x="7307" y="23612"/>
                    <a:pt x="7473" y="23777"/>
                    <a:pt x="7655" y="23959"/>
                  </a:cubicBezTo>
                  <a:cubicBezTo>
                    <a:pt x="7776" y="24096"/>
                    <a:pt x="7897" y="24247"/>
                    <a:pt x="8048" y="24368"/>
                  </a:cubicBezTo>
                  <a:cubicBezTo>
                    <a:pt x="8064" y="24413"/>
                    <a:pt x="8064" y="24459"/>
                    <a:pt x="8078" y="24503"/>
                  </a:cubicBezTo>
                  <a:cubicBezTo>
                    <a:pt x="8094" y="24610"/>
                    <a:pt x="8078" y="24685"/>
                    <a:pt x="8064" y="24791"/>
                  </a:cubicBezTo>
                  <a:cubicBezTo>
                    <a:pt x="8048" y="24897"/>
                    <a:pt x="8064" y="25018"/>
                    <a:pt x="8033" y="25124"/>
                  </a:cubicBezTo>
                  <a:cubicBezTo>
                    <a:pt x="7987" y="25320"/>
                    <a:pt x="7943" y="25532"/>
                    <a:pt x="7822" y="25699"/>
                  </a:cubicBezTo>
                  <a:cubicBezTo>
                    <a:pt x="7580" y="26046"/>
                    <a:pt x="7156" y="26379"/>
                    <a:pt x="7231" y="26863"/>
                  </a:cubicBezTo>
                  <a:cubicBezTo>
                    <a:pt x="7307" y="27302"/>
                    <a:pt x="7655" y="27559"/>
                    <a:pt x="7912" y="27907"/>
                  </a:cubicBezTo>
                  <a:cubicBezTo>
                    <a:pt x="8215" y="28315"/>
                    <a:pt x="8169" y="28936"/>
                    <a:pt x="7852" y="29329"/>
                  </a:cubicBezTo>
                  <a:lnTo>
                    <a:pt x="7852" y="29344"/>
                  </a:lnTo>
                  <a:cubicBezTo>
                    <a:pt x="7852" y="29360"/>
                    <a:pt x="7852" y="29374"/>
                    <a:pt x="7866" y="29374"/>
                  </a:cubicBezTo>
                  <a:lnTo>
                    <a:pt x="7897" y="29374"/>
                  </a:lnTo>
                  <a:lnTo>
                    <a:pt x="7912" y="29360"/>
                  </a:lnTo>
                  <a:cubicBezTo>
                    <a:pt x="8275" y="29283"/>
                    <a:pt x="8578" y="28830"/>
                    <a:pt x="8699" y="28513"/>
                  </a:cubicBezTo>
                  <a:cubicBezTo>
                    <a:pt x="8881" y="28073"/>
                    <a:pt x="8865" y="27619"/>
                    <a:pt x="8683" y="27196"/>
                  </a:cubicBezTo>
                  <a:cubicBezTo>
                    <a:pt x="8593" y="26939"/>
                    <a:pt x="8502" y="26697"/>
                    <a:pt x="8578" y="26425"/>
                  </a:cubicBezTo>
                  <a:cubicBezTo>
                    <a:pt x="8653" y="26167"/>
                    <a:pt x="8835" y="25971"/>
                    <a:pt x="9046" y="25820"/>
                  </a:cubicBezTo>
                  <a:cubicBezTo>
                    <a:pt x="9440" y="25532"/>
                    <a:pt x="9909" y="25517"/>
                    <a:pt x="10363" y="25427"/>
                  </a:cubicBezTo>
                  <a:cubicBezTo>
                    <a:pt x="10438" y="25532"/>
                    <a:pt x="10498" y="25653"/>
                    <a:pt x="10559" y="25774"/>
                  </a:cubicBezTo>
                  <a:cubicBezTo>
                    <a:pt x="10680" y="26016"/>
                    <a:pt x="10696" y="26244"/>
                    <a:pt x="10696" y="26516"/>
                  </a:cubicBezTo>
                  <a:cubicBezTo>
                    <a:pt x="10696" y="26772"/>
                    <a:pt x="10665" y="27000"/>
                    <a:pt x="10589" y="27242"/>
                  </a:cubicBezTo>
                  <a:cubicBezTo>
                    <a:pt x="10514" y="27468"/>
                    <a:pt x="10408" y="27710"/>
                    <a:pt x="10287" y="27907"/>
                  </a:cubicBezTo>
                  <a:cubicBezTo>
                    <a:pt x="10151" y="28119"/>
                    <a:pt x="9984" y="28331"/>
                    <a:pt x="9818" y="28513"/>
                  </a:cubicBezTo>
                  <a:cubicBezTo>
                    <a:pt x="9651" y="28694"/>
                    <a:pt x="9455" y="28845"/>
                    <a:pt x="9274" y="29011"/>
                  </a:cubicBezTo>
                  <a:cubicBezTo>
                    <a:pt x="9092" y="29178"/>
                    <a:pt x="8881" y="29314"/>
                    <a:pt x="8683" y="29465"/>
                  </a:cubicBezTo>
                  <a:cubicBezTo>
                    <a:pt x="8472" y="29616"/>
                    <a:pt x="8290" y="29783"/>
                    <a:pt x="8094" y="29949"/>
                  </a:cubicBezTo>
                  <a:cubicBezTo>
                    <a:pt x="7745" y="30251"/>
                    <a:pt x="7413" y="30661"/>
                    <a:pt x="7261" y="31099"/>
                  </a:cubicBezTo>
                  <a:cubicBezTo>
                    <a:pt x="7186" y="31310"/>
                    <a:pt x="7110" y="31552"/>
                    <a:pt x="7140" y="31794"/>
                  </a:cubicBezTo>
                  <a:cubicBezTo>
                    <a:pt x="7156" y="32022"/>
                    <a:pt x="7217" y="32234"/>
                    <a:pt x="7322" y="32445"/>
                  </a:cubicBezTo>
                  <a:cubicBezTo>
                    <a:pt x="7443" y="32657"/>
                    <a:pt x="7594" y="32853"/>
                    <a:pt x="7701" y="33095"/>
                  </a:cubicBezTo>
                  <a:cubicBezTo>
                    <a:pt x="7806" y="33337"/>
                    <a:pt x="7822" y="33610"/>
                    <a:pt x="7822" y="33882"/>
                  </a:cubicBezTo>
                  <a:cubicBezTo>
                    <a:pt x="7806" y="34396"/>
                    <a:pt x="7897" y="34880"/>
                    <a:pt x="8215" y="35304"/>
                  </a:cubicBezTo>
                  <a:cubicBezTo>
                    <a:pt x="8472" y="35652"/>
                    <a:pt x="8911" y="35939"/>
                    <a:pt x="9334" y="35969"/>
                  </a:cubicBezTo>
                  <a:lnTo>
                    <a:pt x="9349" y="35969"/>
                  </a:lnTo>
                  <a:cubicBezTo>
                    <a:pt x="9425" y="36000"/>
                    <a:pt x="9486" y="36000"/>
                    <a:pt x="9546" y="36015"/>
                  </a:cubicBezTo>
                  <a:cubicBezTo>
                    <a:pt x="9608" y="36021"/>
                    <a:pt x="9670" y="36025"/>
                    <a:pt x="9731" y="36025"/>
                  </a:cubicBezTo>
                  <a:cubicBezTo>
                    <a:pt x="9819" y="36025"/>
                    <a:pt x="9904" y="36017"/>
                    <a:pt x="9984" y="36000"/>
                  </a:cubicBezTo>
                  <a:cubicBezTo>
                    <a:pt x="10086" y="35986"/>
                    <a:pt x="10063" y="35833"/>
                    <a:pt x="9982" y="35833"/>
                  </a:cubicBezTo>
                  <a:cubicBezTo>
                    <a:pt x="9978" y="35833"/>
                    <a:pt x="9974" y="35833"/>
                    <a:pt x="9970" y="35834"/>
                  </a:cubicBezTo>
                  <a:cubicBezTo>
                    <a:pt x="9939" y="35836"/>
                    <a:pt x="9909" y="35838"/>
                    <a:pt x="9878" y="35838"/>
                  </a:cubicBezTo>
                  <a:cubicBezTo>
                    <a:pt x="9544" y="35838"/>
                    <a:pt x="9209" y="35687"/>
                    <a:pt x="9002" y="35410"/>
                  </a:cubicBezTo>
                  <a:cubicBezTo>
                    <a:pt x="8895" y="35259"/>
                    <a:pt x="8835" y="35077"/>
                    <a:pt x="8820" y="34880"/>
                  </a:cubicBezTo>
                  <a:cubicBezTo>
                    <a:pt x="8865" y="34638"/>
                    <a:pt x="8956" y="34382"/>
                    <a:pt x="9002" y="34140"/>
                  </a:cubicBezTo>
                  <a:cubicBezTo>
                    <a:pt x="9062" y="33852"/>
                    <a:pt x="9002" y="33565"/>
                    <a:pt x="8881" y="33293"/>
                  </a:cubicBezTo>
                  <a:cubicBezTo>
                    <a:pt x="8760" y="33035"/>
                    <a:pt x="8578" y="32793"/>
                    <a:pt x="8487" y="32536"/>
                  </a:cubicBezTo>
                  <a:cubicBezTo>
                    <a:pt x="8260" y="31915"/>
                    <a:pt x="8608" y="31326"/>
                    <a:pt x="9046" y="30933"/>
                  </a:cubicBezTo>
                  <a:cubicBezTo>
                    <a:pt x="9228" y="30766"/>
                    <a:pt x="9455" y="30630"/>
                    <a:pt x="9682" y="30494"/>
                  </a:cubicBezTo>
                  <a:lnTo>
                    <a:pt x="9682" y="30494"/>
                  </a:lnTo>
                  <a:cubicBezTo>
                    <a:pt x="9667" y="30887"/>
                    <a:pt x="9772" y="31220"/>
                    <a:pt x="9984" y="31552"/>
                  </a:cubicBezTo>
                  <a:cubicBezTo>
                    <a:pt x="10196" y="31885"/>
                    <a:pt x="10438" y="32203"/>
                    <a:pt x="10333" y="32627"/>
                  </a:cubicBezTo>
                  <a:cubicBezTo>
                    <a:pt x="10242" y="32990"/>
                    <a:pt x="10014" y="33323"/>
                    <a:pt x="9893" y="33686"/>
                  </a:cubicBezTo>
                  <a:cubicBezTo>
                    <a:pt x="9772" y="34079"/>
                    <a:pt x="9803" y="34442"/>
                    <a:pt x="10000" y="34805"/>
                  </a:cubicBezTo>
                  <a:cubicBezTo>
                    <a:pt x="10212" y="35183"/>
                    <a:pt x="10559" y="35425"/>
                    <a:pt x="10892" y="35697"/>
                  </a:cubicBezTo>
                  <a:cubicBezTo>
                    <a:pt x="11104" y="35848"/>
                    <a:pt x="11315" y="35985"/>
                    <a:pt x="11497" y="36167"/>
                  </a:cubicBezTo>
                  <a:cubicBezTo>
                    <a:pt x="11664" y="36332"/>
                    <a:pt x="11799" y="36530"/>
                    <a:pt x="11906" y="36741"/>
                  </a:cubicBezTo>
                  <a:cubicBezTo>
                    <a:pt x="12027" y="36953"/>
                    <a:pt x="12102" y="37179"/>
                    <a:pt x="12132" y="37422"/>
                  </a:cubicBezTo>
                  <a:cubicBezTo>
                    <a:pt x="12178" y="37649"/>
                    <a:pt x="12162" y="37875"/>
                    <a:pt x="12208" y="38103"/>
                  </a:cubicBezTo>
                  <a:cubicBezTo>
                    <a:pt x="12208" y="38127"/>
                    <a:pt x="12227" y="38138"/>
                    <a:pt x="12248" y="38138"/>
                  </a:cubicBezTo>
                  <a:cubicBezTo>
                    <a:pt x="12266" y="38138"/>
                    <a:pt x="12286" y="38131"/>
                    <a:pt x="12299" y="38117"/>
                  </a:cubicBezTo>
                  <a:cubicBezTo>
                    <a:pt x="12329" y="38057"/>
                    <a:pt x="12344" y="37982"/>
                    <a:pt x="12374" y="37921"/>
                  </a:cubicBezTo>
                  <a:cubicBezTo>
                    <a:pt x="12602" y="37422"/>
                    <a:pt x="12571" y="36786"/>
                    <a:pt x="12404" y="36288"/>
                  </a:cubicBezTo>
                  <a:cubicBezTo>
                    <a:pt x="12314" y="36000"/>
                    <a:pt x="12162" y="35713"/>
                    <a:pt x="11966" y="35471"/>
                  </a:cubicBezTo>
                  <a:cubicBezTo>
                    <a:pt x="11769" y="35229"/>
                    <a:pt x="11513" y="35031"/>
                    <a:pt x="11301" y="34805"/>
                  </a:cubicBezTo>
                  <a:cubicBezTo>
                    <a:pt x="11073" y="34533"/>
                    <a:pt x="10983" y="34245"/>
                    <a:pt x="11104" y="33898"/>
                  </a:cubicBezTo>
                  <a:cubicBezTo>
                    <a:pt x="11225" y="33565"/>
                    <a:pt x="11422" y="33277"/>
                    <a:pt x="11497" y="32930"/>
                  </a:cubicBezTo>
                  <a:cubicBezTo>
                    <a:pt x="11678" y="32203"/>
                    <a:pt x="11422" y="31447"/>
                    <a:pt x="11210" y="30736"/>
                  </a:cubicBezTo>
                  <a:cubicBezTo>
                    <a:pt x="11104" y="30358"/>
                    <a:pt x="11013" y="29949"/>
                    <a:pt x="11013" y="29541"/>
                  </a:cubicBezTo>
                  <a:cubicBezTo>
                    <a:pt x="11271" y="29239"/>
                    <a:pt x="11467" y="28876"/>
                    <a:pt x="11482" y="28513"/>
                  </a:cubicBezTo>
                  <a:cubicBezTo>
                    <a:pt x="11622" y="28358"/>
                    <a:pt x="11788" y="28269"/>
                    <a:pt x="12015" y="28269"/>
                  </a:cubicBezTo>
                  <a:cubicBezTo>
                    <a:pt x="12034" y="28269"/>
                    <a:pt x="12053" y="28269"/>
                    <a:pt x="12072" y="28271"/>
                  </a:cubicBezTo>
                  <a:cubicBezTo>
                    <a:pt x="12632" y="28301"/>
                    <a:pt x="12646" y="29041"/>
                    <a:pt x="12632" y="29465"/>
                  </a:cubicBezTo>
                  <a:cubicBezTo>
                    <a:pt x="12616" y="29965"/>
                    <a:pt x="12662" y="30479"/>
                    <a:pt x="13086" y="30812"/>
                  </a:cubicBezTo>
                  <a:cubicBezTo>
                    <a:pt x="13449" y="31099"/>
                    <a:pt x="13933" y="31235"/>
                    <a:pt x="14235" y="31568"/>
                  </a:cubicBezTo>
                  <a:cubicBezTo>
                    <a:pt x="14568" y="31946"/>
                    <a:pt x="14643" y="32506"/>
                    <a:pt x="14598" y="32974"/>
                  </a:cubicBezTo>
                  <a:cubicBezTo>
                    <a:pt x="14538" y="33565"/>
                    <a:pt x="14310" y="34124"/>
                    <a:pt x="14175" y="34699"/>
                  </a:cubicBezTo>
                  <a:cubicBezTo>
                    <a:pt x="14038" y="35243"/>
                    <a:pt x="14024" y="35804"/>
                    <a:pt x="14145" y="36363"/>
                  </a:cubicBezTo>
                  <a:cubicBezTo>
                    <a:pt x="14266" y="36907"/>
                    <a:pt x="14522" y="37422"/>
                    <a:pt x="14825" y="37891"/>
                  </a:cubicBezTo>
                  <a:cubicBezTo>
                    <a:pt x="15173" y="38420"/>
                    <a:pt x="15657" y="38874"/>
                    <a:pt x="16141" y="39267"/>
                  </a:cubicBezTo>
                  <a:cubicBezTo>
                    <a:pt x="16398" y="39479"/>
                    <a:pt x="16656" y="39660"/>
                    <a:pt x="16912" y="39842"/>
                  </a:cubicBezTo>
                  <a:cubicBezTo>
                    <a:pt x="17184" y="40039"/>
                    <a:pt x="17472" y="40235"/>
                    <a:pt x="17790" y="40372"/>
                  </a:cubicBezTo>
                  <a:lnTo>
                    <a:pt x="17850" y="40372"/>
                  </a:lnTo>
                  <a:cubicBezTo>
                    <a:pt x="18183" y="40251"/>
                    <a:pt x="18410" y="39948"/>
                    <a:pt x="18501" y="39615"/>
                  </a:cubicBezTo>
                  <a:cubicBezTo>
                    <a:pt x="18516" y="39555"/>
                    <a:pt x="18485" y="39509"/>
                    <a:pt x="18441" y="39494"/>
                  </a:cubicBezTo>
                  <a:cubicBezTo>
                    <a:pt x="16988" y="38964"/>
                    <a:pt x="15718" y="37921"/>
                    <a:pt x="15248" y="36409"/>
                  </a:cubicBezTo>
                  <a:cubicBezTo>
                    <a:pt x="15143" y="36030"/>
                    <a:pt x="15082" y="35637"/>
                    <a:pt x="15097" y="35259"/>
                  </a:cubicBezTo>
                  <a:cubicBezTo>
                    <a:pt x="15113" y="34835"/>
                    <a:pt x="15218" y="34412"/>
                    <a:pt x="15309" y="33988"/>
                  </a:cubicBezTo>
                  <a:cubicBezTo>
                    <a:pt x="15460" y="33262"/>
                    <a:pt x="15581" y="32506"/>
                    <a:pt x="15339" y="31764"/>
                  </a:cubicBezTo>
                  <a:cubicBezTo>
                    <a:pt x="15234" y="31462"/>
                    <a:pt x="15082" y="31175"/>
                    <a:pt x="14901" y="30917"/>
                  </a:cubicBezTo>
                  <a:lnTo>
                    <a:pt x="14901" y="30917"/>
                  </a:lnTo>
                  <a:cubicBezTo>
                    <a:pt x="15158" y="31068"/>
                    <a:pt x="15369" y="31326"/>
                    <a:pt x="15476" y="31613"/>
                  </a:cubicBezTo>
                  <a:cubicBezTo>
                    <a:pt x="15597" y="31901"/>
                    <a:pt x="15611" y="32188"/>
                    <a:pt x="15627" y="32490"/>
                  </a:cubicBezTo>
                  <a:cubicBezTo>
                    <a:pt x="15657" y="32793"/>
                    <a:pt x="15642" y="33095"/>
                    <a:pt x="15611" y="33398"/>
                  </a:cubicBezTo>
                  <a:cubicBezTo>
                    <a:pt x="15581" y="34003"/>
                    <a:pt x="15567" y="34608"/>
                    <a:pt x="15793" y="35168"/>
                  </a:cubicBezTo>
                  <a:cubicBezTo>
                    <a:pt x="16005" y="35667"/>
                    <a:pt x="16383" y="36060"/>
                    <a:pt x="16821" y="36363"/>
                  </a:cubicBezTo>
                  <a:cubicBezTo>
                    <a:pt x="17382" y="36741"/>
                    <a:pt x="18017" y="36953"/>
                    <a:pt x="18667" y="37149"/>
                  </a:cubicBezTo>
                  <a:cubicBezTo>
                    <a:pt x="18676" y="37152"/>
                    <a:pt x="18684" y="37154"/>
                    <a:pt x="18693" y="37154"/>
                  </a:cubicBezTo>
                  <a:cubicBezTo>
                    <a:pt x="18729" y="37154"/>
                    <a:pt x="18763" y="37129"/>
                    <a:pt x="18788" y="37104"/>
                  </a:cubicBezTo>
                  <a:cubicBezTo>
                    <a:pt x="18894" y="36893"/>
                    <a:pt x="19030" y="36711"/>
                    <a:pt x="19151" y="36514"/>
                  </a:cubicBezTo>
                  <a:cubicBezTo>
                    <a:pt x="19181" y="36469"/>
                    <a:pt x="19151" y="36393"/>
                    <a:pt x="19090" y="36378"/>
                  </a:cubicBezTo>
                  <a:cubicBezTo>
                    <a:pt x="18122" y="36136"/>
                    <a:pt x="17305" y="35350"/>
                    <a:pt x="17063" y="34366"/>
                  </a:cubicBezTo>
                  <a:cubicBezTo>
                    <a:pt x="16807" y="33262"/>
                    <a:pt x="17305" y="32067"/>
                    <a:pt x="16777" y="31008"/>
                  </a:cubicBezTo>
                  <a:cubicBezTo>
                    <a:pt x="16337" y="30130"/>
                    <a:pt x="15355" y="29753"/>
                    <a:pt x="14704" y="29087"/>
                  </a:cubicBezTo>
                  <a:cubicBezTo>
                    <a:pt x="14643" y="29011"/>
                    <a:pt x="14583" y="28951"/>
                    <a:pt x="14522" y="28876"/>
                  </a:cubicBezTo>
                  <a:lnTo>
                    <a:pt x="14522" y="28876"/>
                  </a:lnTo>
                  <a:cubicBezTo>
                    <a:pt x="14885" y="29011"/>
                    <a:pt x="15264" y="29087"/>
                    <a:pt x="15657" y="29102"/>
                  </a:cubicBezTo>
                  <a:cubicBezTo>
                    <a:pt x="15747" y="29106"/>
                    <a:pt x="15837" y="29109"/>
                    <a:pt x="15927" y="29109"/>
                  </a:cubicBezTo>
                  <a:cubicBezTo>
                    <a:pt x="16446" y="29109"/>
                    <a:pt x="16972" y="29037"/>
                    <a:pt x="17487" y="28920"/>
                  </a:cubicBezTo>
                  <a:cubicBezTo>
                    <a:pt x="17880" y="28838"/>
                    <a:pt x="18323" y="28748"/>
                    <a:pt x="18752" y="28748"/>
                  </a:cubicBezTo>
                  <a:cubicBezTo>
                    <a:pt x="18951" y="28748"/>
                    <a:pt x="19146" y="28767"/>
                    <a:pt x="19332" y="28815"/>
                  </a:cubicBezTo>
                  <a:cubicBezTo>
                    <a:pt x="19847" y="28951"/>
                    <a:pt x="20347" y="29299"/>
                    <a:pt x="20452" y="29858"/>
                  </a:cubicBezTo>
                  <a:cubicBezTo>
                    <a:pt x="20461" y="29911"/>
                    <a:pt x="20516" y="29943"/>
                    <a:pt x="20566" y="29943"/>
                  </a:cubicBezTo>
                  <a:cubicBezTo>
                    <a:pt x="20603" y="29943"/>
                    <a:pt x="20636" y="29926"/>
                    <a:pt x="20649" y="29888"/>
                  </a:cubicBezTo>
                  <a:cubicBezTo>
                    <a:pt x="20724" y="29737"/>
                    <a:pt x="20770" y="29586"/>
                    <a:pt x="20831" y="29450"/>
                  </a:cubicBezTo>
                  <a:cubicBezTo>
                    <a:pt x="20875" y="29299"/>
                    <a:pt x="20952" y="29162"/>
                    <a:pt x="20966" y="29011"/>
                  </a:cubicBezTo>
                  <a:lnTo>
                    <a:pt x="20966" y="28997"/>
                  </a:lnTo>
                  <a:cubicBezTo>
                    <a:pt x="20800" y="28346"/>
                    <a:pt x="20210" y="27983"/>
                    <a:pt x="19605" y="27817"/>
                  </a:cubicBezTo>
                  <a:cubicBezTo>
                    <a:pt x="19345" y="27747"/>
                    <a:pt x="19076" y="27720"/>
                    <a:pt x="18803" y="27720"/>
                  </a:cubicBezTo>
                  <a:cubicBezTo>
                    <a:pt x="18249" y="27720"/>
                    <a:pt x="17681" y="27831"/>
                    <a:pt x="17154" y="27922"/>
                  </a:cubicBezTo>
                  <a:cubicBezTo>
                    <a:pt x="16867" y="27974"/>
                    <a:pt x="16566" y="28004"/>
                    <a:pt x="16266" y="28004"/>
                  </a:cubicBezTo>
                  <a:cubicBezTo>
                    <a:pt x="16123" y="28004"/>
                    <a:pt x="15980" y="27997"/>
                    <a:pt x="15839" y="27983"/>
                  </a:cubicBezTo>
                  <a:cubicBezTo>
                    <a:pt x="15869" y="27968"/>
                    <a:pt x="15899" y="27968"/>
                    <a:pt x="15930" y="27952"/>
                  </a:cubicBezTo>
                  <a:cubicBezTo>
                    <a:pt x="16095" y="27907"/>
                    <a:pt x="16232" y="27847"/>
                    <a:pt x="16383" y="27786"/>
                  </a:cubicBezTo>
                  <a:cubicBezTo>
                    <a:pt x="16535" y="27710"/>
                    <a:pt x="16700" y="27665"/>
                    <a:pt x="16852" y="27589"/>
                  </a:cubicBezTo>
                  <a:cubicBezTo>
                    <a:pt x="17140" y="27438"/>
                    <a:pt x="17442" y="27317"/>
                    <a:pt x="17729" y="27196"/>
                  </a:cubicBezTo>
                  <a:cubicBezTo>
                    <a:pt x="17880" y="27151"/>
                    <a:pt x="18001" y="27091"/>
                    <a:pt x="18153" y="27030"/>
                  </a:cubicBezTo>
                  <a:cubicBezTo>
                    <a:pt x="18304" y="26984"/>
                    <a:pt x="18441" y="26954"/>
                    <a:pt x="18592" y="26924"/>
                  </a:cubicBezTo>
                  <a:cubicBezTo>
                    <a:pt x="18881" y="26855"/>
                    <a:pt x="19157" y="26786"/>
                    <a:pt x="19445" y="26786"/>
                  </a:cubicBezTo>
                  <a:cubicBezTo>
                    <a:pt x="19473" y="26786"/>
                    <a:pt x="19501" y="26787"/>
                    <a:pt x="19530" y="26788"/>
                  </a:cubicBezTo>
                  <a:cubicBezTo>
                    <a:pt x="19863" y="26803"/>
                    <a:pt x="20195" y="26863"/>
                    <a:pt x="20498" y="26970"/>
                  </a:cubicBezTo>
                  <a:cubicBezTo>
                    <a:pt x="20502" y="26972"/>
                    <a:pt x="20506" y="26972"/>
                    <a:pt x="20510" y="26972"/>
                  </a:cubicBezTo>
                  <a:cubicBezTo>
                    <a:pt x="20535" y="26972"/>
                    <a:pt x="20554" y="26937"/>
                    <a:pt x="20528" y="26924"/>
                  </a:cubicBezTo>
                  <a:cubicBezTo>
                    <a:pt x="20104" y="26536"/>
                    <a:pt x="19570" y="26400"/>
                    <a:pt x="19017" y="26400"/>
                  </a:cubicBezTo>
                  <a:cubicBezTo>
                    <a:pt x="18427" y="26400"/>
                    <a:pt x="17814" y="26556"/>
                    <a:pt x="17291" y="26728"/>
                  </a:cubicBezTo>
                  <a:cubicBezTo>
                    <a:pt x="17140" y="26772"/>
                    <a:pt x="17003" y="26833"/>
                    <a:pt x="16867" y="26893"/>
                  </a:cubicBezTo>
                  <a:cubicBezTo>
                    <a:pt x="16700" y="26954"/>
                    <a:pt x="16519" y="27000"/>
                    <a:pt x="16353" y="27075"/>
                  </a:cubicBezTo>
                  <a:cubicBezTo>
                    <a:pt x="16081" y="27181"/>
                    <a:pt x="15763" y="27256"/>
                    <a:pt x="15476" y="27333"/>
                  </a:cubicBezTo>
                  <a:cubicBezTo>
                    <a:pt x="15222" y="27396"/>
                    <a:pt x="14969" y="27427"/>
                    <a:pt x="14724" y="27427"/>
                  </a:cubicBezTo>
                  <a:cubicBezTo>
                    <a:pt x="14676" y="27427"/>
                    <a:pt x="14629" y="27426"/>
                    <a:pt x="14583" y="27423"/>
                  </a:cubicBezTo>
                  <a:cubicBezTo>
                    <a:pt x="14417" y="27272"/>
                    <a:pt x="14266" y="27091"/>
                    <a:pt x="14099" y="26909"/>
                  </a:cubicBezTo>
                  <a:cubicBezTo>
                    <a:pt x="13857" y="26637"/>
                    <a:pt x="13675" y="26334"/>
                    <a:pt x="13449" y="26062"/>
                  </a:cubicBezTo>
                  <a:cubicBezTo>
                    <a:pt x="13207" y="25729"/>
                    <a:pt x="12949" y="25427"/>
                    <a:pt x="12662" y="25185"/>
                  </a:cubicBezTo>
                  <a:cubicBezTo>
                    <a:pt x="12525" y="25048"/>
                    <a:pt x="12404" y="24912"/>
                    <a:pt x="12253" y="24806"/>
                  </a:cubicBezTo>
                  <a:cubicBezTo>
                    <a:pt x="11951" y="24580"/>
                    <a:pt x="11634" y="24352"/>
                    <a:pt x="11301" y="24186"/>
                  </a:cubicBezTo>
                  <a:cubicBezTo>
                    <a:pt x="11376" y="24126"/>
                    <a:pt x="11467" y="24065"/>
                    <a:pt x="11557" y="24019"/>
                  </a:cubicBezTo>
                  <a:cubicBezTo>
                    <a:pt x="11769" y="23914"/>
                    <a:pt x="12011" y="23838"/>
                    <a:pt x="12253" y="23808"/>
                  </a:cubicBezTo>
                  <a:cubicBezTo>
                    <a:pt x="12366" y="23786"/>
                    <a:pt x="12481" y="23776"/>
                    <a:pt x="12596" y="23776"/>
                  </a:cubicBezTo>
                  <a:cubicBezTo>
                    <a:pt x="12977" y="23776"/>
                    <a:pt x="13362" y="23890"/>
                    <a:pt x="13675" y="24110"/>
                  </a:cubicBezTo>
                  <a:cubicBezTo>
                    <a:pt x="13917" y="24277"/>
                    <a:pt x="14145" y="24473"/>
                    <a:pt x="14387" y="24640"/>
                  </a:cubicBezTo>
                  <a:cubicBezTo>
                    <a:pt x="14613" y="24791"/>
                    <a:pt x="14871" y="24897"/>
                    <a:pt x="15127" y="24957"/>
                  </a:cubicBezTo>
                  <a:cubicBezTo>
                    <a:pt x="15341" y="25012"/>
                    <a:pt x="15559" y="25040"/>
                    <a:pt x="15776" y="25040"/>
                  </a:cubicBezTo>
                  <a:cubicBezTo>
                    <a:pt x="16100" y="25040"/>
                    <a:pt x="16423" y="24978"/>
                    <a:pt x="16731" y="24852"/>
                  </a:cubicBezTo>
                  <a:cubicBezTo>
                    <a:pt x="17200" y="24655"/>
                    <a:pt x="17608" y="24261"/>
                    <a:pt x="17820" y="23793"/>
                  </a:cubicBezTo>
                  <a:lnTo>
                    <a:pt x="17896" y="23717"/>
                  </a:lnTo>
                  <a:cubicBezTo>
                    <a:pt x="17909" y="23691"/>
                    <a:pt x="17899" y="23653"/>
                    <a:pt x="17877" y="23653"/>
                  </a:cubicBezTo>
                  <a:cubicBezTo>
                    <a:pt x="17874" y="23653"/>
                    <a:pt x="17870" y="23654"/>
                    <a:pt x="17866" y="23656"/>
                  </a:cubicBezTo>
                  <a:cubicBezTo>
                    <a:pt x="17851" y="23649"/>
                    <a:pt x="17839" y="23645"/>
                    <a:pt x="17830" y="23645"/>
                  </a:cubicBezTo>
                  <a:cubicBezTo>
                    <a:pt x="17820" y="23645"/>
                    <a:pt x="17813" y="23649"/>
                    <a:pt x="17805" y="23656"/>
                  </a:cubicBezTo>
                  <a:cubicBezTo>
                    <a:pt x="17790" y="23687"/>
                    <a:pt x="17759" y="23702"/>
                    <a:pt x="17745" y="23717"/>
                  </a:cubicBezTo>
                  <a:cubicBezTo>
                    <a:pt x="17317" y="23996"/>
                    <a:pt x="16794" y="24164"/>
                    <a:pt x="16278" y="24164"/>
                  </a:cubicBezTo>
                  <a:cubicBezTo>
                    <a:pt x="15898" y="24164"/>
                    <a:pt x="15521" y="24073"/>
                    <a:pt x="15188" y="23868"/>
                  </a:cubicBezTo>
                  <a:cubicBezTo>
                    <a:pt x="14976" y="23733"/>
                    <a:pt x="14780" y="23596"/>
                    <a:pt x="14598" y="23430"/>
                  </a:cubicBezTo>
                  <a:cubicBezTo>
                    <a:pt x="14431" y="23263"/>
                    <a:pt x="14266" y="23081"/>
                    <a:pt x="14084" y="22946"/>
                  </a:cubicBezTo>
                  <a:cubicBezTo>
                    <a:pt x="13721" y="22628"/>
                    <a:pt x="13312" y="22371"/>
                    <a:pt x="12813" y="22371"/>
                  </a:cubicBezTo>
                  <a:cubicBezTo>
                    <a:pt x="12737" y="22371"/>
                    <a:pt x="12677" y="22386"/>
                    <a:pt x="12602" y="22386"/>
                  </a:cubicBezTo>
                  <a:cubicBezTo>
                    <a:pt x="12828" y="22113"/>
                    <a:pt x="13010" y="21781"/>
                    <a:pt x="13100" y="21448"/>
                  </a:cubicBezTo>
                  <a:cubicBezTo>
                    <a:pt x="13161" y="21222"/>
                    <a:pt x="13191" y="21024"/>
                    <a:pt x="13191" y="20798"/>
                  </a:cubicBezTo>
                  <a:cubicBezTo>
                    <a:pt x="13207" y="20570"/>
                    <a:pt x="13146" y="20328"/>
                    <a:pt x="13131" y="20117"/>
                  </a:cubicBezTo>
                  <a:cubicBezTo>
                    <a:pt x="13116" y="19875"/>
                    <a:pt x="13191" y="19663"/>
                    <a:pt x="13373" y="19512"/>
                  </a:cubicBezTo>
                  <a:cubicBezTo>
                    <a:pt x="13540" y="19376"/>
                    <a:pt x="13721" y="19316"/>
                    <a:pt x="13917" y="19270"/>
                  </a:cubicBezTo>
                  <a:cubicBezTo>
                    <a:pt x="14326" y="19149"/>
                    <a:pt x="14734" y="19088"/>
                    <a:pt x="15006" y="18711"/>
                  </a:cubicBezTo>
                  <a:cubicBezTo>
                    <a:pt x="15022" y="18680"/>
                    <a:pt x="15006" y="18665"/>
                    <a:pt x="14976" y="18650"/>
                  </a:cubicBezTo>
                  <a:cubicBezTo>
                    <a:pt x="14992" y="18634"/>
                    <a:pt x="14992" y="18620"/>
                    <a:pt x="15006" y="18604"/>
                  </a:cubicBezTo>
                  <a:cubicBezTo>
                    <a:pt x="15016" y="18557"/>
                    <a:pt x="14984" y="18527"/>
                    <a:pt x="14947" y="18527"/>
                  </a:cubicBezTo>
                  <a:cubicBezTo>
                    <a:pt x="14925" y="18527"/>
                    <a:pt x="14902" y="18537"/>
                    <a:pt x="14885" y="18559"/>
                  </a:cubicBezTo>
                  <a:cubicBezTo>
                    <a:pt x="14719" y="18786"/>
                    <a:pt x="14431" y="18786"/>
                    <a:pt x="14175" y="18786"/>
                  </a:cubicBezTo>
                  <a:cubicBezTo>
                    <a:pt x="13903" y="18801"/>
                    <a:pt x="13661" y="18771"/>
                    <a:pt x="13388" y="18846"/>
                  </a:cubicBezTo>
                  <a:cubicBezTo>
                    <a:pt x="12979" y="18953"/>
                    <a:pt x="12602" y="19330"/>
                    <a:pt x="12450" y="19723"/>
                  </a:cubicBezTo>
                  <a:cubicBezTo>
                    <a:pt x="12374" y="19981"/>
                    <a:pt x="12360" y="20238"/>
                    <a:pt x="12360" y="20510"/>
                  </a:cubicBezTo>
                  <a:cubicBezTo>
                    <a:pt x="12344" y="20782"/>
                    <a:pt x="12360" y="21101"/>
                    <a:pt x="12208" y="21327"/>
                  </a:cubicBezTo>
                  <a:cubicBezTo>
                    <a:pt x="11936" y="21706"/>
                    <a:pt x="11527" y="21932"/>
                    <a:pt x="11059" y="21948"/>
                  </a:cubicBezTo>
                  <a:cubicBezTo>
                    <a:pt x="11024" y="21950"/>
                    <a:pt x="10989" y="21951"/>
                    <a:pt x="10954" y="21951"/>
                  </a:cubicBezTo>
                  <a:cubicBezTo>
                    <a:pt x="10792" y="21951"/>
                    <a:pt x="10630" y="21926"/>
                    <a:pt x="10468" y="21902"/>
                  </a:cubicBezTo>
                  <a:cubicBezTo>
                    <a:pt x="9349" y="21433"/>
                    <a:pt x="8366" y="20691"/>
                    <a:pt x="7640" y="19709"/>
                  </a:cubicBezTo>
                  <a:cubicBezTo>
                    <a:pt x="7261" y="19179"/>
                    <a:pt x="6929" y="18620"/>
                    <a:pt x="6672" y="18029"/>
                  </a:cubicBezTo>
                  <a:cubicBezTo>
                    <a:pt x="6384" y="17349"/>
                    <a:pt x="6203" y="16623"/>
                    <a:pt x="6051" y="15911"/>
                  </a:cubicBezTo>
                  <a:cubicBezTo>
                    <a:pt x="5976" y="15534"/>
                    <a:pt x="5900" y="15141"/>
                    <a:pt x="5870" y="14762"/>
                  </a:cubicBezTo>
                  <a:cubicBezTo>
                    <a:pt x="5839" y="14354"/>
                    <a:pt x="5779" y="13961"/>
                    <a:pt x="5764" y="13552"/>
                  </a:cubicBezTo>
                  <a:cubicBezTo>
                    <a:pt x="5764" y="13158"/>
                    <a:pt x="5718" y="12765"/>
                    <a:pt x="5704" y="12372"/>
                  </a:cubicBezTo>
                  <a:cubicBezTo>
                    <a:pt x="5704" y="11964"/>
                    <a:pt x="5688" y="11571"/>
                    <a:pt x="5688" y="11177"/>
                  </a:cubicBezTo>
                  <a:cubicBezTo>
                    <a:pt x="5688" y="10980"/>
                    <a:pt x="5674" y="10768"/>
                    <a:pt x="5674" y="10572"/>
                  </a:cubicBezTo>
                  <a:cubicBezTo>
                    <a:pt x="5658" y="10345"/>
                    <a:pt x="5674" y="10119"/>
                    <a:pt x="5674" y="9891"/>
                  </a:cubicBezTo>
                  <a:cubicBezTo>
                    <a:pt x="5658" y="9468"/>
                    <a:pt x="5643" y="9060"/>
                    <a:pt x="5643" y="8651"/>
                  </a:cubicBezTo>
                  <a:cubicBezTo>
                    <a:pt x="5628" y="7804"/>
                    <a:pt x="5613" y="6957"/>
                    <a:pt x="5613" y="6109"/>
                  </a:cubicBezTo>
                  <a:cubicBezTo>
                    <a:pt x="5597" y="5141"/>
                    <a:pt x="5567" y="4189"/>
                    <a:pt x="5567" y="3221"/>
                  </a:cubicBezTo>
                  <a:cubicBezTo>
                    <a:pt x="5567" y="2267"/>
                    <a:pt x="5537" y="1299"/>
                    <a:pt x="5462" y="347"/>
                  </a:cubicBezTo>
                  <a:cubicBezTo>
                    <a:pt x="5567" y="301"/>
                    <a:pt x="5583" y="89"/>
                    <a:pt x="5446" y="75"/>
                  </a:cubicBezTo>
                  <a:cubicBezTo>
                    <a:pt x="5140" y="29"/>
                    <a:pt x="4818" y="0"/>
                    <a:pt x="4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93" name="Google Shape;493;p24"/>
            <p:cNvSpPr/>
            <p:nvPr/>
          </p:nvSpPr>
          <p:spPr>
            <a:xfrm>
              <a:off x="7762239" y="2397792"/>
              <a:ext cx="536882" cy="1233372"/>
            </a:xfrm>
            <a:custGeom>
              <a:avLst/>
              <a:gdLst/>
              <a:ahLst/>
              <a:cxnLst/>
              <a:rect l="l" t="t" r="r" b="b"/>
              <a:pathLst>
                <a:path w="17488" h="40175" extrusionOk="0">
                  <a:moveTo>
                    <a:pt x="1016" y="0"/>
                  </a:moveTo>
                  <a:cubicBezTo>
                    <a:pt x="797" y="0"/>
                    <a:pt x="578" y="13"/>
                    <a:pt x="364" y="44"/>
                  </a:cubicBezTo>
                  <a:cubicBezTo>
                    <a:pt x="334" y="44"/>
                    <a:pt x="289" y="59"/>
                    <a:pt x="258" y="59"/>
                  </a:cubicBezTo>
                  <a:cubicBezTo>
                    <a:pt x="1" y="5837"/>
                    <a:pt x="289" y="15262"/>
                    <a:pt x="682" y="16335"/>
                  </a:cubicBezTo>
                  <a:cubicBezTo>
                    <a:pt x="1075" y="17440"/>
                    <a:pt x="1711" y="18438"/>
                    <a:pt x="2360" y="19421"/>
                  </a:cubicBezTo>
                  <a:cubicBezTo>
                    <a:pt x="2935" y="20284"/>
                    <a:pt x="3540" y="21145"/>
                    <a:pt x="4327" y="21811"/>
                  </a:cubicBezTo>
                  <a:cubicBezTo>
                    <a:pt x="5129" y="22476"/>
                    <a:pt x="7822" y="24987"/>
                    <a:pt x="8457" y="25911"/>
                  </a:cubicBezTo>
                  <a:cubicBezTo>
                    <a:pt x="9909" y="28059"/>
                    <a:pt x="11392" y="30388"/>
                    <a:pt x="11513" y="32990"/>
                  </a:cubicBezTo>
                  <a:cubicBezTo>
                    <a:pt x="11588" y="34593"/>
                    <a:pt x="11164" y="36288"/>
                    <a:pt x="11860" y="37740"/>
                  </a:cubicBezTo>
                  <a:cubicBezTo>
                    <a:pt x="12269" y="38587"/>
                    <a:pt x="13025" y="39222"/>
                    <a:pt x="13826" y="39721"/>
                  </a:cubicBezTo>
                  <a:cubicBezTo>
                    <a:pt x="14099" y="39888"/>
                    <a:pt x="14387" y="40054"/>
                    <a:pt x="14689" y="40175"/>
                  </a:cubicBezTo>
                  <a:cubicBezTo>
                    <a:pt x="14855" y="40023"/>
                    <a:pt x="14962" y="39827"/>
                    <a:pt x="15022" y="39615"/>
                  </a:cubicBezTo>
                  <a:cubicBezTo>
                    <a:pt x="15037" y="39555"/>
                    <a:pt x="15006" y="39509"/>
                    <a:pt x="14962" y="39494"/>
                  </a:cubicBezTo>
                  <a:cubicBezTo>
                    <a:pt x="13509" y="38964"/>
                    <a:pt x="12239" y="37921"/>
                    <a:pt x="11769" y="36409"/>
                  </a:cubicBezTo>
                  <a:cubicBezTo>
                    <a:pt x="11664" y="36030"/>
                    <a:pt x="11603" y="35637"/>
                    <a:pt x="11618" y="35259"/>
                  </a:cubicBezTo>
                  <a:cubicBezTo>
                    <a:pt x="11634" y="34835"/>
                    <a:pt x="11739" y="34412"/>
                    <a:pt x="11830" y="33988"/>
                  </a:cubicBezTo>
                  <a:cubicBezTo>
                    <a:pt x="11981" y="33262"/>
                    <a:pt x="12102" y="32506"/>
                    <a:pt x="11860" y="31764"/>
                  </a:cubicBezTo>
                  <a:cubicBezTo>
                    <a:pt x="11755" y="31462"/>
                    <a:pt x="11603" y="31175"/>
                    <a:pt x="11422" y="30917"/>
                  </a:cubicBezTo>
                  <a:lnTo>
                    <a:pt x="11422" y="30917"/>
                  </a:lnTo>
                  <a:cubicBezTo>
                    <a:pt x="11679" y="31068"/>
                    <a:pt x="11890" y="31326"/>
                    <a:pt x="11997" y="31613"/>
                  </a:cubicBezTo>
                  <a:cubicBezTo>
                    <a:pt x="12118" y="31901"/>
                    <a:pt x="12132" y="32188"/>
                    <a:pt x="12148" y="32490"/>
                  </a:cubicBezTo>
                  <a:cubicBezTo>
                    <a:pt x="12178" y="32793"/>
                    <a:pt x="12163" y="33095"/>
                    <a:pt x="12132" y="33398"/>
                  </a:cubicBezTo>
                  <a:cubicBezTo>
                    <a:pt x="12102" y="34003"/>
                    <a:pt x="12088" y="34608"/>
                    <a:pt x="12314" y="35168"/>
                  </a:cubicBezTo>
                  <a:cubicBezTo>
                    <a:pt x="12526" y="35667"/>
                    <a:pt x="12904" y="36060"/>
                    <a:pt x="13342" y="36363"/>
                  </a:cubicBezTo>
                  <a:cubicBezTo>
                    <a:pt x="13903" y="36741"/>
                    <a:pt x="14538" y="36953"/>
                    <a:pt x="15188" y="37149"/>
                  </a:cubicBezTo>
                  <a:cubicBezTo>
                    <a:pt x="15197" y="37152"/>
                    <a:pt x="15205" y="37154"/>
                    <a:pt x="15214" y="37154"/>
                  </a:cubicBezTo>
                  <a:cubicBezTo>
                    <a:pt x="15250" y="37154"/>
                    <a:pt x="15284" y="37129"/>
                    <a:pt x="15309" y="37104"/>
                  </a:cubicBezTo>
                  <a:cubicBezTo>
                    <a:pt x="15415" y="36893"/>
                    <a:pt x="15551" y="36711"/>
                    <a:pt x="15672" y="36514"/>
                  </a:cubicBezTo>
                  <a:cubicBezTo>
                    <a:pt x="15702" y="36469"/>
                    <a:pt x="15672" y="36393"/>
                    <a:pt x="15611" y="36378"/>
                  </a:cubicBezTo>
                  <a:cubicBezTo>
                    <a:pt x="14643" y="36136"/>
                    <a:pt x="13826" y="35350"/>
                    <a:pt x="13584" y="34366"/>
                  </a:cubicBezTo>
                  <a:cubicBezTo>
                    <a:pt x="13328" y="33262"/>
                    <a:pt x="13826" y="32067"/>
                    <a:pt x="13298" y="31008"/>
                  </a:cubicBezTo>
                  <a:cubicBezTo>
                    <a:pt x="12858" y="30130"/>
                    <a:pt x="11876" y="29753"/>
                    <a:pt x="11225" y="29087"/>
                  </a:cubicBezTo>
                  <a:cubicBezTo>
                    <a:pt x="11164" y="29011"/>
                    <a:pt x="11104" y="28951"/>
                    <a:pt x="11043" y="28876"/>
                  </a:cubicBezTo>
                  <a:lnTo>
                    <a:pt x="11043" y="28876"/>
                  </a:lnTo>
                  <a:cubicBezTo>
                    <a:pt x="11406" y="29011"/>
                    <a:pt x="11785" y="29087"/>
                    <a:pt x="12178" y="29102"/>
                  </a:cubicBezTo>
                  <a:cubicBezTo>
                    <a:pt x="12268" y="29106"/>
                    <a:pt x="12358" y="29109"/>
                    <a:pt x="12448" y="29109"/>
                  </a:cubicBezTo>
                  <a:cubicBezTo>
                    <a:pt x="12967" y="29109"/>
                    <a:pt x="13493" y="29037"/>
                    <a:pt x="14008" y="28920"/>
                  </a:cubicBezTo>
                  <a:cubicBezTo>
                    <a:pt x="14401" y="28838"/>
                    <a:pt x="14844" y="28748"/>
                    <a:pt x="15273" y="28748"/>
                  </a:cubicBezTo>
                  <a:cubicBezTo>
                    <a:pt x="15472" y="28748"/>
                    <a:pt x="15667" y="28767"/>
                    <a:pt x="15853" y="28815"/>
                  </a:cubicBezTo>
                  <a:cubicBezTo>
                    <a:pt x="16368" y="28951"/>
                    <a:pt x="16868" y="29299"/>
                    <a:pt x="16973" y="29858"/>
                  </a:cubicBezTo>
                  <a:cubicBezTo>
                    <a:pt x="16982" y="29911"/>
                    <a:pt x="17037" y="29943"/>
                    <a:pt x="17087" y="29943"/>
                  </a:cubicBezTo>
                  <a:cubicBezTo>
                    <a:pt x="17124" y="29943"/>
                    <a:pt x="17157" y="29926"/>
                    <a:pt x="17170" y="29888"/>
                  </a:cubicBezTo>
                  <a:cubicBezTo>
                    <a:pt x="17245" y="29737"/>
                    <a:pt x="17291" y="29586"/>
                    <a:pt x="17352" y="29450"/>
                  </a:cubicBezTo>
                  <a:cubicBezTo>
                    <a:pt x="17396" y="29299"/>
                    <a:pt x="17473" y="29162"/>
                    <a:pt x="17487" y="29011"/>
                  </a:cubicBezTo>
                  <a:lnTo>
                    <a:pt x="17487" y="28997"/>
                  </a:lnTo>
                  <a:cubicBezTo>
                    <a:pt x="17321" y="28346"/>
                    <a:pt x="16731" y="27983"/>
                    <a:pt x="16126" y="27817"/>
                  </a:cubicBezTo>
                  <a:cubicBezTo>
                    <a:pt x="15866" y="27747"/>
                    <a:pt x="15597" y="27720"/>
                    <a:pt x="15324" y="27720"/>
                  </a:cubicBezTo>
                  <a:cubicBezTo>
                    <a:pt x="14770" y="27720"/>
                    <a:pt x="14202" y="27831"/>
                    <a:pt x="13675" y="27922"/>
                  </a:cubicBezTo>
                  <a:cubicBezTo>
                    <a:pt x="13388" y="27974"/>
                    <a:pt x="13087" y="28004"/>
                    <a:pt x="12787" y="28004"/>
                  </a:cubicBezTo>
                  <a:cubicBezTo>
                    <a:pt x="12644" y="28004"/>
                    <a:pt x="12501" y="27997"/>
                    <a:pt x="12360" y="27983"/>
                  </a:cubicBezTo>
                  <a:cubicBezTo>
                    <a:pt x="12390" y="27968"/>
                    <a:pt x="12420" y="27968"/>
                    <a:pt x="12451" y="27952"/>
                  </a:cubicBezTo>
                  <a:cubicBezTo>
                    <a:pt x="12616" y="27907"/>
                    <a:pt x="12753" y="27847"/>
                    <a:pt x="12904" y="27786"/>
                  </a:cubicBezTo>
                  <a:cubicBezTo>
                    <a:pt x="13056" y="27710"/>
                    <a:pt x="13221" y="27665"/>
                    <a:pt x="13373" y="27589"/>
                  </a:cubicBezTo>
                  <a:cubicBezTo>
                    <a:pt x="13661" y="27438"/>
                    <a:pt x="13963" y="27317"/>
                    <a:pt x="14250" y="27196"/>
                  </a:cubicBezTo>
                  <a:cubicBezTo>
                    <a:pt x="14401" y="27151"/>
                    <a:pt x="14522" y="27091"/>
                    <a:pt x="14674" y="27030"/>
                  </a:cubicBezTo>
                  <a:cubicBezTo>
                    <a:pt x="14825" y="26984"/>
                    <a:pt x="14962" y="26954"/>
                    <a:pt x="15113" y="26924"/>
                  </a:cubicBezTo>
                  <a:cubicBezTo>
                    <a:pt x="15402" y="26855"/>
                    <a:pt x="15678" y="26786"/>
                    <a:pt x="15966" y="26786"/>
                  </a:cubicBezTo>
                  <a:cubicBezTo>
                    <a:pt x="15994" y="26786"/>
                    <a:pt x="16022" y="26787"/>
                    <a:pt x="16051" y="26788"/>
                  </a:cubicBezTo>
                  <a:cubicBezTo>
                    <a:pt x="16384" y="26803"/>
                    <a:pt x="16716" y="26863"/>
                    <a:pt x="17019" y="26970"/>
                  </a:cubicBezTo>
                  <a:cubicBezTo>
                    <a:pt x="17023" y="26972"/>
                    <a:pt x="17027" y="26972"/>
                    <a:pt x="17031" y="26972"/>
                  </a:cubicBezTo>
                  <a:cubicBezTo>
                    <a:pt x="17056" y="26972"/>
                    <a:pt x="17075" y="26937"/>
                    <a:pt x="17049" y="26924"/>
                  </a:cubicBezTo>
                  <a:cubicBezTo>
                    <a:pt x="16625" y="26536"/>
                    <a:pt x="16091" y="26400"/>
                    <a:pt x="15538" y="26400"/>
                  </a:cubicBezTo>
                  <a:cubicBezTo>
                    <a:pt x="14948" y="26400"/>
                    <a:pt x="14335" y="26556"/>
                    <a:pt x="13812" y="26728"/>
                  </a:cubicBezTo>
                  <a:cubicBezTo>
                    <a:pt x="13661" y="26772"/>
                    <a:pt x="13524" y="26833"/>
                    <a:pt x="13388" y="26893"/>
                  </a:cubicBezTo>
                  <a:cubicBezTo>
                    <a:pt x="13221" y="26954"/>
                    <a:pt x="13040" y="27000"/>
                    <a:pt x="12874" y="27075"/>
                  </a:cubicBezTo>
                  <a:cubicBezTo>
                    <a:pt x="12602" y="27181"/>
                    <a:pt x="12284" y="27256"/>
                    <a:pt x="11997" y="27333"/>
                  </a:cubicBezTo>
                  <a:cubicBezTo>
                    <a:pt x="11743" y="27396"/>
                    <a:pt x="11490" y="27427"/>
                    <a:pt x="11245" y="27427"/>
                  </a:cubicBezTo>
                  <a:cubicBezTo>
                    <a:pt x="11197" y="27427"/>
                    <a:pt x="11150" y="27426"/>
                    <a:pt x="11104" y="27423"/>
                  </a:cubicBezTo>
                  <a:cubicBezTo>
                    <a:pt x="10938" y="27272"/>
                    <a:pt x="10787" y="27091"/>
                    <a:pt x="10620" y="26909"/>
                  </a:cubicBezTo>
                  <a:cubicBezTo>
                    <a:pt x="10378" y="26637"/>
                    <a:pt x="10196" y="26334"/>
                    <a:pt x="9970" y="26062"/>
                  </a:cubicBezTo>
                  <a:cubicBezTo>
                    <a:pt x="9728" y="25729"/>
                    <a:pt x="9470" y="25427"/>
                    <a:pt x="9183" y="25185"/>
                  </a:cubicBezTo>
                  <a:cubicBezTo>
                    <a:pt x="9046" y="25048"/>
                    <a:pt x="8925" y="24912"/>
                    <a:pt x="8774" y="24806"/>
                  </a:cubicBezTo>
                  <a:cubicBezTo>
                    <a:pt x="8472" y="24580"/>
                    <a:pt x="8155" y="24352"/>
                    <a:pt x="7822" y="24186"/>
                  </a:cubicBezTo>
                  <a:cubicBezTo>
                    <a:pt x="7897" y="24126"/>
                    <a:pt x="7988" y="24065"/>
                    <a:pt x="8078" y="24019"/>
                  </a:cubicBezTo>
                  <a:cubicBezTo>
                    <a:pt x="8290" y="23914"/>
                    <a:pt x="8532" y="23838"/>
                    <a:pt x="8774" y="23808"/>
                  </a:cubicBezTo>
                  <a:cubicBezTo>
                    <a:pt x="8887" y="23786"/>
                    <a:pt x="9002" y="23776"/>
                    <a:pt x="9117" y="23776"/>
                  </a:cubicBezTo>
                  <a:cubicBezTo>
                    <a:pt x="9498" y="23776"/>
                    <a:pt x="9883" y="23890"/>
                    <a:pt x="10196" y="24110"/>
                  </a:cubicBezTo>
                  <a:cubicBezTo>
                    <a:pt x="10438" y="24277"/>
                    <a:pt x="10666" y="24473"/>
                    <a:pt x="10908" y="24640"/>
                  </a:cubicBezTo>
                  <a:cubicBezTo>
                    <a:pt x="11134" y="24791"/>
                    <a:pt x="11392" y="24897"/>
                    <a:pt x="11648" y="24957"/>
                  </a:cubicBezTo>
                  <a:cubicBezTo>
                    <a:pt x="11862" y="25012"/>
                    <a:pt x="12080" y="25040"/>
                    <a:pt x="12297" y="25040"/>
                  </a:cubicBezTo>
                  <a:cubicBezTo>
                    <a:pt x="12621" y="25040"/>
                    <a:pt x="12944" y="24978"/>
                    <a:pt x="13252" y="24852"/>
                  </a:cubicBezTo>
                  <a:cubicBezTo>
                    <a:pt x="13721" y="24655"/>
                    <a:pt x="14129" y="24261"/>
                    <a:pt x="14341" y="23793"/>
                  </a:cubicBezTo>
                  <a:lnTo>
                    <a:pt x="14417" y="23717"/>
                  </a:lnTo>
                  <a:cubicBezTo>
                    <a:pt x="14430" y="23691"/>
                    <a:pt x="14420" y="23653"/>
                    <a:pt x="14398" y="23653"/>
                  </a:cubicBezTo>
                  <a:cubicBezTo>
                    <a:pt x="14395" y="23653"/>
                    <a:pt x="14391" y="23654"/>
                    <a:pt x="14387" y="23656"/>
                  </a:cubicBezTo>
                  <a:cubicBezTo>
                    <a:pt x="14372" y="23649"/>
                    <a:pt x="14360" y="23645"/>
                    <a:pt x="14351" y="23645"/>
                  </a:cubicBezTo>
                  <a:cubicBezTo>
                    <a:pt x="14341" y="23645"/>
                    <a:pt x="14334" y="23649"/>
                    <a:pt x="14326" y="23656"/>
                  </a:cubicBezTo>
                  <a:cubicBezTo>
                    <a:pt x="14311" y="23687"/>
                    <a:pt x="14280" y="23702"/>
                    <a:pt x="14266" y="23717"/>
                  </a:cubicBezTo>
                  <a:cubicBezTo>
                    <a:pt x="13838" y="23996"/>
                    <a:pt x="13315" y="24164"/>
                    <a:pt x="12799" y="24164"/>
                  </a:cubicBezTo>
                  <a:cubicBezTo>
                    <a:pt x="12419" y="24164"/>
                    <a:pt x="12042" y="24073"/>
                    <a:pt x="11709" y="23868"/>
                  </a:cubicBezTo>
                  <a:cubicBezTo>
                    <a:pt x="11497" y="23733"/>
                    <a:pt x="11301" y="23596"/>
                    <a:pt x="11119" y="23430"/>
                  </a:cubicBezTo>
                  <a:cubicBezTo>
                    <a:pt x="10952" y="23263"/>
                    <a:pt x="10787" y="23081"/>
                    <a:pt x="10605" y="22946"/>
                  </a:cubicBezTo>
                  <a:cubicBezTo>
                    <a:pt x="10242" y="22628"/>
                    <a:pt x="9833" y="22371"/>
                    <a:pt x="9334" y="22371"/>
                  </a:cubicBezTo>
                  <a:cubicBezTo>
                    <a:pt x="9258" y="22371"/>
                    <a:pt x="9198" y="22386"/>
                    <a:pt x="9123" y="22386"/>
                  </a:cubicBezTo>
                  <a:cubicBezTo>
                    <a:pt x="9349" y="22113"/>
                    <a:pt x="9531" y="21781"/>
                    <a:pt x="9621" y="21448"/>
                  </a:cubicBezTo>
                  <a:cubicBezTo>
                    <a:pt x="9682" y="21222"/>
                    <a:pt x="9712" y="21024"/>
                    <a:pt x="9712" y="20798"/>
                  </a:cubicBezTo>
                  <a:cubicBezTo>
                    <a:pt x="9728" y="20570"/>
                    <a:pt x="9667" y="20328"/>
                    <a:pt x="9652" y="20117"/>
                  </a:cubicBezTo>
                  <a:cubicBezTo>
                    <a:pt x="9637" y="19875"/>
                    <a:pt x="9712" y="19663"/>
                    <a:pt x="9894" y="19512"/>
                  </a:cubicBezTo>
                  <a:cubicBezTo>
                    <a:pt x="10061" y="19376"/>
                    <a:pt x="10242" y="19316"/>
                    <a:pt x="10438" y="19270"/>
                  </a:cubicBezTo>
                  <a:cubicBezTo>
                    <a:pt x="10847" y="19149"/>
                    <a:pt x="11255" y="19088"/>
                    <a:pt x="11527" y="18711"/>
                  </a:cubicBezTo>
                  <a:cubicBezTo>
                    <a:pt x="11543" y="18680"/>
                    <a:pt x="11527" y="18665"/>
                    <a:pt x="11497" y="18650"/>
                  </a:cubicBezTo>
                  <a:cubicBezTo>
                    <a:pt x="11513" y="18634"/>
                    <a:pt x="11513" y="18620"/>
                    <a:pt x="11527" y="18604"/>
                  </a:cubicBezTo>
                  <a:cubicBezTo>
                    <a:pt x="11537" y="18557"/>
                    <a:pt x="11505" y="18527"/>
                    <a:pt x="11468" y="18527"/>
                  </a:cubicBezTo>
                  <a:cubicBezTo>
                    <a:pt x="11446" y="18527"/>
                    <a:pt x="11423" y="18537"/>
                    <a:pt x="11406" y="18559"/>
                  </a:cubicBezTo>
                  <a:cubicBezTo>
                    <a:pt x="11240" y="18786"/>
                    <a:pt x="10952" y="18786"/>
                    <a:pt x="10696" y="18786"/>
                  </a:cubicBezTo>
                  <a:cubicBezTo>
                    <a:pt x="10424" y="18801"/>
                    <a:pt x="10182" y="18771"/>
                    <a:pt x="9909" y="18846"/>
                  </a:cubicBezTo>
                  <a:cubicBezTo>
                    <a:pt x="9500" y="18953"/>
                    <a:pt x="9123" y="19330"/>
                    <a:pt x="8971" y="19723"/>
                  </a:cubicBezTo>
                  <a:cubicBezTo>
                    <a:pt x="8895" y="19981"/>
                    <a:pt x="8881" y="20238"/>
                    <a:pt x="8881" y="20510"/>
                  </a:cubicBezTo>
                  <a:cubicBezTo>
                    <a:pt x="8865" y="20782"/>
                    <a:pt x="8881" y="21101"/>
                    <a:pt x="8729" y="21327"/>
                  </a:cubicBezTo>
                  <a:cubicBezTo>
                    <a:pt x="8457" y="21706"/>
                    <a:pt x="8048" y="21932"/>
                    <a:pt x="7580" y="21948"/>
                  </a:cubicBezTo>
                  <a:cubicBezTo>
                    <a:pt x="7545" y="21950"/>
                    <a:pt x="7510" y="21951"/>
                    <a:pt x="7475" y="21951"/>
                  </a:cubicBezTo>
                  <a:cubicBezTo>
                    <a:pt x="7313" y="21951"/>
                    <a:pt x="7151" y="21926"/>
                    <a:pt x="6989" y="21902"/>
                  </a:cubicBezTo>
                  <a:cubicBezTo>
                    <a:pt x="5870" y="21433"/>
                    <a:pt x="4887" y="20691"/>
                    <a:pt x="4161" y="19709"/>
                  </a:cubicBezTo>
                  <a:cubicBezTo>
                    <a:pt x="3782" y="19179"/>
                    <a:pt x="3450" y="18620"/>
                    <a:pt x="3193" y="18029"/>
                  </a:cubicBezTo>
                  <a:cubicBezTo>
                    <a:pt x="2905" y="17349"/>
                    <a:pt x="2724" y="16623"/>
                    <a:pt x="2572" y="15911"/>
                  </a:cubicBezTo>
                  <a:cubicBezTo>
                    <a:pt x="2497" y="15534"/>
                    <a:pt x="2421" y="15141"/>
                    <a:pt x="2391" y="14762"/>
                  </a:cubicBezTo>
                  <a:cubicBezTo>
                    <a:pt x="2360" y="14354"/>
                    <a:pt x="2300" y="13961"/>
                    <a:pt x="2285" y="13552"/>
                  </a:cubicBezTo>
                  <a:cubicBezTo>
                    <a:pt x="2285" y="13158"/>
                    <a:pt x="2239" y="12765"/>
                    <a:pt x="2225" y="12372"/>
                  </a:cubicBezTo>
                  <a:cubicBezTo>
                    <a:pt x="2225" y="11964"/>
                    <a:pt x="2209" y="11571"/>
                    <a:pt x="2209" y="11177"/>
                  </a:cubicBezTo>
                  <a:cubicBezTo>
                    <a:pt x="2209" y="10980"/>
                    <a:pt x="2195" y="10768"/>
                    <a:pt x="2195" y="10572"/>
                  </a:cubicBezTo>
                  <a:cubicBezTo>
                    <a:pt x="2179" y="10345"/>
                    <a:pt x="2195" y="10119"/>
                    <a:pt x="2195" y="9891"/>
                  </a:cubicBezTo>
                  <a:cubicBezTo>
                    <a:pt x="2179" y="9468"/>
                    <a:pt x="2164" y="9060"/>
                    <a:pt x="2164" y="8651"/>
                  </a:cubicBezTo>
                  <a:cubicBezTo>
                    <a:pt x="2149" y="7804"/>
                    <a:pt x="2134" y="6957"/>
                    <a:pt x="2134" y="6109"/>
                  </a:cubicBezTo>
                  <a:cubicBezTo>
                    <a:pt x="2118" y="5141"/>
                    <a:pt x="2088" y="4189"/>
                    <a:pt x="2088" y="3221"/>
                  </a:cubicBezTo>
                  <a:cubicBezTo>
                    <a:pt x="2088" y="2267"/>
                    <a:pt x="2058" y="1299"/>
                    <a:pt x="1983" y="347"/>
                  </a:cubicBezTo>
                  <a:cubicBezTo>
                    <a:pt x="2088" y="301"/>
                    <a:pt x="2104" y="89"/>
                    <a:pt x="1967" y="75"/>
                  </a:cubicBezTo>
                  <a:cubicBezTo>
                    <a:pt x="1661" y="29"/>
                    <a:pt x="1339" y="0"/>
                    <a:pt x="10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94" name="Google Shape;494;p24"/>
            <p:cNvSpPr/>
            <p:nvPr/>
          </p:nvSpPr>
          <p:spPr>
            <a:xfrm>
              <a:off x="7674004" y="2467882"/>
              <a:ext cx="294444" cy="671532"/>
            </a:xfrm>
            <a:custGeom>
              <a:avLst/>
              <a:gdLst/>
              <a:ahLst/>
              <a:cxnLst/>
              <a:rect l="l" t="t" r="r" b="b"/>
              <a:pathLst>
                <a:path w="9591" h="21874" extrusionOk="0">
                  <a:moveTo>
                    <a:pt x="3419" y="0"/>
                  </a:moveTo>
                  <a:cubicBezTo>
                    <a:pt x="2996" y="0"/>
                    <a:pt x="2588" y="61"/>
                    <a:pt x="2179" y="136"/>
                  </a:cubicBezTo>
                  <a:cubicBezTo>
                    <a:pt x="1967" y="182"/>
                    <a:pt x="1771" y="242"/>
                    <a:pt x="1574" y="303"/>
                  </a:cubicBezTo>
                  <a:lnTo>
                    <a:pt x="1574" y="484"/>
                  </a:lnTo>
                  <a:lnTo>
                    <a:pt x="1590" y="468"/>
                  </a:lnTo>
                  <a:cubicBezTo>
                    <a:pt x="1786" y="424"/>
                    <a:pt x="1983" y="393"/>
                    <a:pt x="2179" y="363"/>
                  </a:cubicBezTo>
                  <a:cubicBezTo>
                    <a:pt x="2588" y="287"/>
                    <a:pt x="3011" y="272"/>
                    <a:pt x="3419" y="272"/>
                  </a:cubicBezTo>
                  <a:cubicBezTo>
                    <a:pt x="3828" y="272"/>
                    <a:pt x="4236" y="317"/>
                    <a:pt x="4629" y="393"/>
                  </a:cubicBezTo>
                  <a:cubicBezTo>
                    <a:pt x="4750" y="408"/>
                    <a:pt x="4857" y="438"/>
                    <a:pt x="4962" y="468"/>
                  </a:cubicBezTo>
                  <a:lnTo>
                    <a:pt x="4962" y="182"/>
                  </a:lnTo>
                  <a:cubicBezTo>
                    <a:pt x="4871" y="151"/>
                    <a:pt x="4766" y="136"/>
                    <a:pt x="4675" y="121"/>
                  </a:cubicBezTo>
                  <a:cubicBezTo>
                    <a:pt x="4266" y="30"/>
                    <a:pt x="3843" y="0"/>
                    <a:pt x="3419" y="0"/>
                  </a:cubicBezTo>
                  <a:close/>
                  <a:moveTo>
                    <a:pt x="3314" y="2239"/>
                  </a:moveTo>
                  <a:cubicBezTo>
                    <a:pt x="2890" y="2239"/>
                    <a:pt x="2467" y="2269"/>
                    <a:pt x="2058" y="2314"/>
                  </a:cubicBezTo>
                  <a:cubicBezTo>
                    <a:pt x="1907" y="2344"/>
                    <a:pt x="1741" y="2360"/>
                    <a:pt x="1574" y="2390"/>
                  </a:cubicBezTo>
                  <a:lnTo>
                    <a:pt x="1574" y="2677"/>
                  </a:lnTo>
                  <a:cubicBezTo>
                    <a:pt x="1741" y="2662"/>
                    <a:pt x="1907" y="2632"/>
                    <a:pt x="2058" y="2616"/>
                  </a:cubicBezTo>
                  <a:cubicBezTo>
                    <a:pt x="2358" y="2594"/>
                    <a:pt x="2657" y="2580"/>
                    <a:pt x="2957" y="2580"/>
                  </a:cubicBezTo>
                  <a:cubicBezTo>
                    <a:pt x="3066" y="2580"/>
                    <a:pt x="3175" y="2582"/>
                    <a:pt x="3284" y="2586"/>
                  </a:cubicBezTo>
                  <a:cubicBezTo>
                    <a:pt x="3677" y="2602"/>
                    <a:pt x="4085" y="2616"/>
                    <a:pt x="4478" y="2662"/>
                  </a:cubicBezTo>
                  <a:cubicBezTo>
                    <a:pt x="4645" y="2677"/>
                    <a:pt x="4811" y="2723"/>
                    <a:pt x="4978" y="2753"/>
                  </a:cubicBezTo>
                  <a:lnTo>
                    <a:pt x="4978" y="2405"/>
                  </a:lnTo>
                  <a:cubicBezTo>
                    <a:pt x="4827" y="2390"/>
                    <a:pt x="4690" y="2374"/>
                    <a:pt x="4539" y="2344"/>
                  </a:cubicBezTo>
                  <a:cubicBezTo>
                    <a:pt x="4131" y="2284"/>
                    <a:pt x="3722" y="2239"/>
                    <a:pt x="3314" y="2239"/>
                  </a:cubicBezTo>
                  <a:close/>
                  <a:moveTo>
                    <a:pt x="3611" y="4531"/>
                  </a:moveTo>
                  <a:cubicBezTo>
                    <a:pt x="3538" y="4531"/>
                    <a:pt x="3463" y="4533"/>
                    <a:pt x="3389" y="4538"/>
                  </a:cubicBezTo>
                  <a:cubicBezTo>
                    <a:pt x="3163" y="4553"/>
                    <a:pt x="2921" y="4583"/>
                    <a:pt x="2693" y="4613"/>
                  </a:cubicBezTo>
                  <a:cubicBezTo>
                    <a:pt x="2451" y="4643"/>
                    <a:pt x="2239" y="4704"/>
                    <a:pt x="2013" y="4764"/>
                  </a:cubicBezTo>
                  <a:cubicBezTo>
                    <a:pt x="1862" y="4795"/>
                    <a:pt x="1725" y="4841"/>
                    <a:pt x="1590" y="4901"/>
                  </a:cubicBezTo>
                  <a:lnTo>
                    <a:pt x="1590" y="5188"/>
                  </a:lnTo>
                  <a:cubicBezTo>
                    <a:pt x="1755" y="5143"/>
                    <a:pt x="1907" y="5113"/>
                    <a:pt x="2074" y="5067"/>
                  </a:cubicBezTo>
                  <a:cubicBezTo>
                    <a:pt x="2497" y="4976"/>
                    <a:pt x="2951" y="4931"/>
                    <a:pt x="3389" y="4931"/>
                  </a:cubicBezTo>
                  <a:cubicBezTo>
                    <a:pt x="3828" y="4946"/>
                    <a:pt x="4282" y="4946"/>
                    <a:pt x="4706" y="5052"/>
                  </a:cubicBezTo>
                  <a:cubicBezTo>
                    <a:pt x="4811" y="5083"/>
                    <a:pt x="4917" y="5097"/>
                    <a:pt x="5023" y="5127"/>
                  </a:cubicBezTo>
                  <a:cubicBezTo>
                    <a:pt x="5023" y="4992"/>
                    <a:pt x="5023" y="4855"/>
                    <a:pt x="5008" y="4720"/>
                  </a:cubicBezTo>
                  <a:cubicBezTo>
                    <a:pt x="4948" y="4704"/>
                    <a:pt x="4887" y="4689"/>
                    <a:pt x="4811" y="4674"/>
                  </a:cubicBezTo>
                  <a:cubicBezTo>
                    <a:pt x="4415" y="4597"/>
                    <a:pt x="4017" y="4531"/>
                    <a:pt x="3611" y="4531"/>
                  </a:cubicBezTo>
                  <a:close/>
                  <a:moveTo>
                    <a:pt x="3501" y="6819"/>
                  </a:moveTo>
                  <a:cubicBezTo>
                    <a:pt x="3459" y="6819"/>
                    <a:pt x="3417" y="6820"/>
                    <a:pt x="3375" y="6822"/>
                  </a:cubicBezTo>
                  <a:cubicBezTo>
                    <a:pt x="2951" y="6822"/>
                    <a:pt x="2527" y="6852"/>
                    <a:pt x="2104" y="6928"/>
                  </a:cubicBezTo>
                  <a:cubicBezTo>
                    <a:pt x="1937" y="6958"/>
                    <a:pt x="1771" y="7003"/>
                    <a:pt x="1620" y="7049"/>
                  </a:cubicBezTo>
                  <a:lnTo>
                    <a:pt x="1620" y="7124"/>
                  </a:lnTo>
                  <a:lnTo>
                    <a:pt x="1620" y="7275"/>
                  </a:lnTo>
                  <a:cubicBezTo>
                    <a:pt x="1786" y="7245"/>
                    <a:pt x="1953" y="7215"/>
                    <a:pt x="2134" y="7200"/>
                  </a:cubicBezTo>
                  <a:cubicBezTo>
                    <a:pt x="2433" y="7156"/>
                    <a:pt x="2732" y="7128"/>
                    <a:pt x="3037" y="7128"/>
                  </a:cubicBezTo>
                  <a:cubicBezTo>
                    <a:pt x="3149" y="7128"/>
                    <a:pt x="3261" y="7132"/>
                    <a:pt x="3375" y="7140"/>
                  </a:cubicBezTo>
                  <a:cubicBezTo>
                    <a:pt x="3768" y="7170"/>
                    <a:pt x="4176" y="7215"/>
                    <a:pt x="4569" y="7291"/>
                  </a:cubicBezTo>
                  <a:cubicBezTo>
                    <a:pt x="4736" y="7321"/>
                    <a:pt x="4902" y="7382"/>
                    <a:pt x="5069" y="7427"/>
                  </a:cubicBezTo>
                  <a:cubicBezTo>
                    <a:pt x="5053" y="7306"/>
                    <a:pt x="5053" y="7185"/>
                    <a:pt x="5053" y="7049"/>
                  </a:cubicBezTo>
                  <a:cubicBezTo>
                    <a:pt x="4917" y="7019"/>
                    <a:pt x="4781" y="6989"/>
                    <a:pt x="4629" y="6958"/>
                  </a:cubicBezTo>
                  <a:cubicBezTo>
                    <a:pt x="4262" y="6877"/>
                    <a:pt x="3882" y="6819"/>
                    <a:pt x="3501" y="6819"/>
                  </a:cubicBezTo>
                  <a:close/>
                  <a:moveTo>
                    <a:pt x="2708" y="9063"/>
                  </a:moveTo>
                  <a:cubicBezTo>
                    <a:pt x="2457" y="9063"/>
                    <a:pt x="2207" y="9079"/>
                    <a:pt x="1953" y="9106"/>
                  </a:cubicBezTo>
                  <a:cubicBezTo>
                    <a:pt x="1846" y="9121"/>
                    <a:pt x="1725" y="9121"/>
                    <a:pt x="1620" y="9136"/>
                  </a:cubicBezTo>
                  <a:lnTo>
                    <a:pt x="1620" y="9423"/>
                  </a:lnTo>
                  <a:cubicBezTo>
                    <a:pt x="1741" y="9409"/>
                    <a:pt x="1846" y="9409"/>
                    <a:pt x="1953" y="9409"/>
                  </a:cubicBezTo>
                  <a:cubicBezTo>
                    <a:pt x="2036" y="9406"/>
                    <a:pt x="2119" y="9404"/>
                    <a:pt x="2202" y="9404"/>
                  </a:cubicBezTo>
                  <a:cubicBezTo>
                    <a:pt x="2543" y="9404"/>
                    <a:pt x="2883" y="9426"/>
                    <a:pt x="3223" y="9439"/>
                  </a:cubicBezTo>
                  <a:cubicBezTo>
                    <a:pt x="3647" y="9454"/>
                    <a:pt x="4055" y="9560"/>
                    <a:pt x="4464" y="9635"/>
                  </a:cubicBezTo>
                  <a:cubicBezTo>
                    <a:pt x="4675" y="9681"/>
                    <a:pt x="4871" y="9726"/>
                    <a:pt x="5069" y="9786"/>
                  </a:cubicBezTo>
                  <a:cubicBezTo>
                    <a:pt x="5083" y="9802"/>
                    <a:pt x="5083" y="9802"/>
                    <a:pt x="5099" y="9802"/>
                  </a:cubicBezTo>
                  <a:cubicBezTo>
                    <a:pt x="5099" y="9665"/>
                    <a:pt x="5099" y="9544"/>
                    <a:pt x="5083" y="9409"/>
                  </a:cubicBezTo>
                  <a:cubicBezTo>
                    <a:pt x="4902" y="9363"/>
                    <a:pt x="4720" y="9302"/>
                    <a:pt x="4539" y="9272"/>
                  </a:cubicBezTo>
                  <a:cubicBezTo>
                    <a:pt x="4115" y="9167"/>
                    <a:pt x="3692" y="9136"/>
                    <a:pt x="3253" y="9090"/>
                  </a:cubicBezTo>
                  <a:cubicBezTo>
                    <a:pt x="3070" y="9072"/>
                    <a:pt x="2888" y="9063"/>
                    <a:pt x="2708" y="9063"/>
                  </a:cubicBezTo>
                  <a:close/>
                  <a:moveTo>
                    <a:pt x="3283" y="11205"/>
                  </a:moveTo>
                  <a:cubicBezTo>
                    <a:pt x="2919" y="11205"/>
                    <a:pt x="2564" y="11236"/>
                    <a:pt x="2209" y="11299"/>
                  </a:cubicBezTo>
                  <a:cubicBezTo>
                    <a:pt x="2028" y="11345"/>
                    <a:pt x="1832" y="11375"/>
                    <a:pt x="1650" y="11436"/>
                  </a:cubicBezTo>
                  <a:lnTo>
                    <a:pt x="1650" y="11511"/>
                  </a:lnTo>
                  <a:lnTo>
                    <a:pt x="1650" y="11662"/>
                  </a:lnTo>
                  <a:cubicBezTo>
                    <a:pt x="1832" y="11632"/>
                    <a:pt x="2028" y="11602"/>
                    <a:pt x="2225" y="11587"/>
                  </a:cubicBezTo>
                  <a:cubicBezTo>
                    <a:pt x="2523" y="11565"/>
                    <a:pt x="2829" y="11551"/>
                    <a:pt x="3132" y="11551"/>
                  </a:cubicBezTo>
                  <a:cubicBezTo>
                    <a:pt x="3244" y="11551"/>
                    <a:pt x="3355" y="11552"/>
                    <a:pt x="3465" y="11557"/>
                  </a:cubicBezTo>
                  <a:cubicBezTo>
                    <a:pt x="3873" y="11571"/>
                    <a:pt x="4282" y="11632"/>
                    <a:pt x="4675" y="11723"/>
                  </a:cubicBezTo>
                  <a:cubicBezTo>
                    <a:pt x="4857" y="11769"/>
                    <a:pt x="5023" y="11813"/>
                    <a:pt x="5204" y="11859"/>
                  </a:cubicBezTo>
                  <a:cubicBezTo>
                    <a:pt x="5190" y="11723"/>
                    <a:pt x="5190" y="11587"/>
                    <a:pt x="5174" y="11450"/>
                  </a:cubicBezTo>
                  <a:cubicBezTo>
                    <a:pt x="5038" y="11405"/>
                    <a:pt x="4917" y="11375"/>
                    <a:pt x="4781" y="11359"/>
                  </a:cubicBezTo>
                  <a:cubicBezTo>
                    <a:pt x="4357" y="11269"/>
                    <a:pt x="3919" y="11238"/>
                    <a:pt x="3496" y="11208"/>
                  </a:cubicBezTo>
                  <a:cubicBezTo>
                    <a:pt x="3424" y="11206"/>
                    <a:pt x="3353" y="11205"/>
                    <a:pt x="3283" y="11205"/>
                  </a:cubicBezTo>
                  <a:close/>
                  <a:moveTo>
                    <a:pt x="3738" y="13411"/>
                  </a:moveTo>
                  <a:cubicBezTo>
                    <a:pt x="3638" y="13411"/>
                    <a:pt x="3538" y="13413"/>
                    <a:pt x="3435" y="13417"/>
                  </a:cubicBezTo>
                  <a:cubicBezTo>
                    <a:pt x="2830" y="13447"/>
                    <a:pt x="2239" y="13523"/>
                    <a:pt x="1650" y="13674"/>
                  </a:cubicBezTo>
                  <a:lnTo>
                    <a:pt x="1650" y="13689"/>
                  </a:lnTo>
                  <a:lnTo>
                    <a:pt x="1650" y="13856"/>
                  </a:lnTo>
                  <a:cubicBezTo>
                    <a:pt x="2239" y="13749"/>
                    <a:pt x="2844" y="13689"/>
                    <a:pt x="3435" y="13689"/>
                  </a:cubicBezTo>
                  <a:cubicBezTo>
                    <a:pt x="3843" y="13705"/>
                    <a:pt x="4266" y="13719"/>
                    <a:pt x="4660" y="13780"/>
                  </a:cubicBezTo>
                  <a:cubicBezTo>
                    <a:pt x="4871" y="13810"/>
                    <a:pt x="5083" y="13840"/>
                    <a:pt x="5280" y="13886"/>
                  </a:cubicBezTo>
                  <a:cubicBezTo>
                    <a:pt x="5355" y="13916"/>
                    <a:pt x="5432" y="13931"/>
                    <a:pt x="5507" y="13947"/>
                  </a:cubicBezTo>
                  <a:cubicBezTo>
                    <a:pt x="5492" y="13840"/>
                    <a:pt x="5462" y="13735"/>
                    <a:pt x="5446" y="13628"/>
                  </a:cubicBezTo>
                  <a:cubicBezTo>
                    <a:pt x="5446" y="13614"/>
                    <a:pt x="5446" y="13598"/>
                    <a:pt x="5432" y="13598"/>
                  </a:cubicBezTo>
                  <a:cubicBezTo>
                    <a:pt x="5401" y="13584"/>
                    <a:pt x="5371" y="13584"/>
                    <a:pt x="5341" y="13568"/>
                  </a:cubicBezTo>
                  <a:lnTo>
                    <a:pt x="4706" y="13477"/>
                  </a:lnTo>
                  <a:cubicBezTo>
                    <a:pt x="4381" y="13431"/>
                    <a:pt x="4065" y="13411"/>
                    <a:pt x="3738" y="13411"/>
                  </a:cubicBezTo>
                  <a:close/>
                  <a:moveTo>
                    <a:pt x="3617" y="15625"/>
                  </a:moveTo>
                  <a:cubicBezTo>
                    <a:pt x="3132" y="15625"/>
                    <a:pt x="2663" y="15655"/>
                    <a:pt x="2179" y="15732"/>
                  </a:cubicBezTo>
                  <a:cubicBezTo>
                    <a:pt x="1953" y="15762"/>
                    <a:pt x="1711" y="15807"/>
                    <a:pt x="1483" y="15867"/>
                  </a:cubicBezTo>
                  <a:cubicBezTo>
                    <a:pt x="1469" y="15928"/>
                    <a:pt x="1453" y="15988"/>
                    <a:pt x="1438" y="16064"/>
                  </a:cubicBezTo>
                  <a:cubicBezTo>
                    <a:pt x="1680" y="16018"/>
                    <a:pt x="1937" y="15988"/>
                    <a:pt x="2195" y="15974"/>
                  </a:cubicBezTo>
                  <a:cubicBezTo>
                    <a:pt x="2663" y="15943"/>
                    <a:pt x="3147" y="15913"/>
                    <a:pt x="3617" y="15913"/>
                  </a:cubicBezTo>
                  <a:cubicBezTo>
                    <a:pt x="4524" y="15913"/>
                    <a:pt x="5416" y="16064"/>
                    <a:pt x="6309" y="16246"/>
                  </a:cubicBezTo>
                  <a:lnTo>
                    <a:pt x="6128" y="15883"/>
                  </a:lnTo>
                  <a:cubicBezTo>
                    <a:pt x="5311" y="15671"/>
                    <a:pt x="4464" y="15625"/>
                    <a:pt x="3617" y="15625"/>
                  </a:cubicBezTo>
                  <a:close/>
                  <a:moveTo>
                    <a:pt x="1090" y="17108"/>
                  </a:moveTo>
                  <a:cubicBezTo>
                    <a:pt x="1060" y="17168"/>
                    <a:pt x="1029" y="17229"/>
                    <a:pt x="999" y="17275"/>
                  </a:cubicBezTo>
                  <a:cubicBezTo>
                    <a:pt x="1348" y="17561"/>
                    <a:pt x="1680" y="17864"/>
                    <a:pt x="1937" y="18212"/>
                  </a:cubicBezTo>
                  <a:cubicBezTo>
                    <a:pt x="2104" y="18454"/>
                    <a:pt x="2285" y="18681"/>
                    <a:pt x="2437" y="18939"/>
                  </a:cubicBezTo>
                  <a:cubicBezTo>
                    <a:pt x="2588" y="19181"/>
                    <a:pt x="2693" y="19453"/>
                    <a:pt x="2784" y="19725"/>
                  </a:cubicBezTo>
                  <a:cubicBezTo>
                    <a:pt x="2875" y="19649"/>
                    <a:pt x="2981" y="19574"/>
                    <a:pt x="3072" y="19483"/>
                  </a:cubicBezTo>
                  <a:cubicBezTo>
                    <a:pt x="2965" y="19241"/>
                    <a:pt x="2830" y="18983"/>
                    <a:pt x="2693" y="18757"/>
                  </a:cubicBezTo>
                  <a:cubicBezTo>
                    <a:pt x="2558" y="18499"/>
                    <a:pt x="2406" y="18257"/>
                    <a:pt x="2195" y="18045"/>
                  </a:cubicBezTo>
                  <a:cubicBezTo>
                    <a:pt x="1862" y="17682"/>
                    <a:pt x="1499" y="17350"/>
                    <a:pt x="1090" y="17108"/>
                  </a:cubicBezTo>
                  <a:close/>
                  <a:moveTo>
                    <a:pt x="6854" y="17154"/>
                  </a:moveTo>
                  <a:cubicBezTo>
                    <a:pt x="6687" y="17229"/>
                    <a:pt x="6551" y="17319"/>
                    <a:pt x="6414" y="17426"/>
                  </a:cubicBezTo>
                  <a:cubicBezTo>
                    <a:pt x="6112" y="17638"/>
                    <a:pt x="5809" y="17880"/>
                    <a:pt x="5553" y="18152"/>
                  </a:cubicBezTo>
                  <a:cubicBezTo>
                    <a:pt x="5311" y="18439"/>
                    <a:pt x="5099" y="18757"/>
                    <a:pt x="4932" y="19090"/>
                  </a:cubicBezTo>
                  <a:cubicBezTo>
                    <a:pt x="4857" y="19256"/>
                    <a:pt x="4781" y="19423"/>
                    <a:pt x="4720" y="19588"/>
                  </a:cubicBezTo>
                  <a:cubicBezTo>
                    <a:pt x="4720" y="19619"/>
                    <a:pt x="4706" y="19649"/>
                    <a:pt x="4706" y="19665"/>
                  </a:cubicBezTo>
                  <a:lnTo>
                    <a:pt x="4766" y="19725"/>
                  </a:lnTo>
                  <a:cubicBezTo>
                    <a:pt x="4796" y="19740"/>
                    <a:pt x="4811" y="19755"/>
                    <a:pt x="4841" y="19786"/>
                  </a:cubicBezTo>
                  <a:cubicBezTo>
                    <a:pt x="4857" y="19740"/>
                    <a:pt x="4871" y="19695"/>
                    <a:pt x="4887" y="19665"/>
                  </a:cubicBezTo>
                  <a:cubicBezTo>
                    <a:pt x="4962" y="19498"/>
                    <a:pt x="5038" y="19346"/>
                    <a:pt x="5129" y="19195"/>
                  </a:cubicBezTo>
                  <a:cubicBezTo>
                    <a:pt x="5311" y="18893"/>
                    <a:pt x="5537" y="18606"/>
                    <a:pt x="5779" y="18348"/>
                  </a:cubicBezTo>
                  <a:cubicBezTo>
                    <a:pt x="6037" y="18106"/>
                    <a:pt x="6293" y="17880"/>
                    <a:pt x="6596" y="17698"/>
                  </a:cubicBezTo>
                  <a:cubicBezTo>
                    <a:pt x="6747" y="17607"/>
                    <a:pt x="6898" y="17531"/>
                    <a:pt x="7050" y="17456"/>
                  </a:cubicBezTo>
                  <a:lnTo>
                    <a:pt x="7050" y="17440"/>
                  </a:lnTo>
                  <a:lnTo>
                    <a:pt x="7035" y="17426"/>
                  </a:lnTo>
                  <a:lnTo>
                    <a:pt x="6854" y="17154"/>
                  </a:lnTo>
                  <a:close/>
                  <a:moveTo>
                    <a:pt x="8018" y="18485"/>
                  </a:moveTo>
                  <a:cubicBezTo>
                    <a:pt x="7867" y="18560"/>
                    <a:pt x="7731" y="18636"/>
                    <a:pt x="7580" y="18727"/>
                  </a:cubicBezTo>
                  <a:cubicBezTo>
                    <a:pt x="7277" y="18908"/>
                    <a:pt x="7005" y="19150"/>
                    <a:pt x="6763" y="19407"/>
                  </a:cubicBezTo>
                  <a:cubicBezTo>
                    <a:pt x="6521" y="19679"/>
                    <a:pt x="6293" y="19967"/>
                    <a:pt x="6112" y="20270"/>
                  </a:cubicBezTo>
                  <a:cubicBezTo>
                    <a:pt x="6051" y="20391"/>
                    <a:pt x="5991" y="20526"/>
                    <a:pt x="5946" y="20647"/>
                  </a:cubicBezTo>
                  <a:cubicBezTo>
                    <a:pt x="5991" y="20693"/>
                    <a:pt x="6051" y="20738"/>
                    <a:pt x="6097" y="20784"/>
                  </a:cubicBezTo>
                  <a:cubicBezTo>
                    <a:pt x="6172" y="20663"/>
                    <a:pt x="6263" y="20526"/>
                    <a:pt x="6339" y="20405"/>
                  </a:cubicBezTo>
                  <a:cubicBezTo>
                    <a:pt x="6521" y="20118"/>
                    <a:pt x="6733" y="19846"/>
                    <a:pt x="6975" y="19604"/>
                  </a:cubicBezTo>
                  <a:cubicBezTo>
                    <a:pt x="7217" y="19377"/>
                    <a:pt x="7489" y="19165"/>
                    <a:pt x="7761" y="18983"/>
                  </a:cubicBezTo>
                  <a:cubicBezTo>
                    <a:pt x="7897" y="18893"/>
                    <a:pt x="8048" y="18818"/>
                    <a:pt x="8185" y="18741"/>
                  </a:cubicBezTo>
                  <a:cubicBezTo>
                    <a:pt x="8215" y="18727"/>
                    <a:pt x="8260" y="18711"/>
                    <a:pt x="8290" y="18696"/>
                  </a:cubicBezTo>
                  <a:cubicBezTo>
                    <a:pt x="8199" y="18636"/>
                    <a:pt x="8109" y="18560"/>
                    <a:pt x="8018" y="18485"/>
                  </a:cubicBezTo>
                  <a:close/>
                  <a:moveTo>
                    <a:pt x="182" y="18424"/>
                  </a:moveTo>
                  <a:cubicBezTo>
                    <a:pt x="122" y="18485"/>
                    <a:pt x="61" y="18529"/>
                    <a:pt x="1" y="18590"/>
                  </a:cubicBezTo>
                  <a:cubicBezTo>
                    <a:pt x="61" y="18651"/>
                    <a:pt x="122" y="18696"/>
                    <a:pt x="168" y="18757"/>
                  </a:cubicBezTo>
                  <a:cubicBezTo>
                    <a:pt x="410" y="18999"/>
                    <a:pt x="636" y="19256"/>
                    <a:pt x="833" y="19528"/>
                  </a:cubicBezTo>
                  <a:cubicBezTo>
                    <a:pt x="1015" y="19816"/>
                    <a:pt x="1181" y="20088"/>
                    <a:pt x="1332" y="20375"/>
                  </a:cubicBezTo>
                  <a:cubicBezTo>
                    <a:pt x="1408" y="20526"/>
                    <a:pt x="1469" y="20677"/>
                    <a:pt x="1529" y="20844"/>
                  </a:cubicBezTo>
                  <a:cubicBezTo>
                    <a:pt x="1529" y="20844"/>
                    <a:pt x="1544" y="20859"/>
                    <a:pt x="1544" y="20875"/>
                  </a:cubicBezTo>
                  <a:cubicBezTo>
                    <a:pt x="1574" y="20829"/>
                    <a:pt x="1620" y="20798"/>
                    <a:pt x="1665" y="20754"/>
                  </a:cubicBezTo>
                  <a:cubicBezTo>
                    <a:pt x="1695" y="20723"/>
                    <a:pt x="1741" y="20677"/>
                    <a:pt x="1786" y="20647"/>
                  </a:cubicBezTo>
                  <a:cubicBezTo>
                    <a:pt x="1725" y="20512"/>
                    <a:pt x="1680" y="20391"/>
                    <a:pt x="1620" y="20270"/>
                  </a:cubicBezTo>
                  <a:cubicBezTo>
                    <a:pt x="1469" y="19951"/>
                    <a:pt x="1287" y="19634"/>
                    <a:pt x="1075" y="19362"/>
                  </a:cubicBezTo>
                  <a:cubicBezTo>
                    <a:pt x="863" y="19090"/>
                    <a:pt x="636" y="18832"/>
                    <a:pt x="394" y="18606"/>
                  </a:cubicBezTo>
                  <a:cubicBezTo>
                    <a:pt x="333" y="18529"/>
                    <a:pt x="258" y="18469"/>
                    <a:pt x="182" y="18424"/>
                  </a:cubicBezTo>
                  <a:close/>
                  <a:moveTo>
                    <a:pt x="9258" y="19316"/>
                  </a:moveTo>
                  <a:cubicBezTo>
                    <a:pt x="9167" y="19377"/>
                    <a:pt x="9092" y="19423"/>
                    <a:pt x="9016" y="19467"/>
                  </a:cubicBezTo>
                  <a:cubicBezTo>
                    <a:pt x="8669" y="19695"/>
                    <a:pt x="8366" y="19982"/>
                    <a:pt x="8078" y="20270"/>
                  </a:cubicBezTo>
                  <a:cubicBezTo>
                    <a:pt x="7685" y="20693"/>
                    <a:pt x="7338" y="21192"/>
                    <a:pt x="7096" y="21736"/>
                  </a:cubicBezTo>
                  <a:cubicBezTo>
                    <a:pt x="7140" y="21782"/>
                    <a:pt x="7186" y="21827"/>
                    <a:pt x="7217" y="21873"/>
                  </a:cubicBezTo>
                  <a:cubicBezTo>
                    <a:pt x="7519" y="21373"/>
                    <a:pt x="7867" y="20905"/>
                    <a:pt x="8290" y="20481"/>
                  </a:cubicBezTo>
                  <a:cubicBezTo>
                    <a:pt x="8562" y="20193"/>
                    <a:pt x="8881" y="19967"/>
                    <a:pt x="9198" y="19740"/>
                  </a:cubicBezTo>
                  <a:cubicBezTo>
                    <a:pt x="9334" y="19649"/>
                    <a:pt x="9455" y="19574"/>
                    <a:pt x="9591" y="19498"/>
                  </a:cubicBezTo>
                  <a:cubicBezTo>
                    <a:pt x="9486" y="19437"/>
                    <a:pt x="9365" y="19377"/>
                    <a:pt x="9258" y="1931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95" name="Google Shape;495;p24"/>
            <p:cNvSpPr/>
            <p:nvPr/>
          </p:nvSpPr>
          <p:spPr>
            <a:xfrm>
              <a:off x="7828676" y="2991244"/>
              <a:ext cx="593523" cy="887967"/>
            </a:xfrm>
            <a:custGeom>
              <a:avLst/>
              <a:gdLst/>
              <a:ahLst/>
              <a:cxnLst/>
              <a:rect l="l" t="t" r="r" b="b"/>
              <a:pathLst>
                <a:path w="19333" h="28924" extrusionOk="0">
                  <a:moveTo>
                    <a:pt x="12858" y="0"/>
                  </a:moveTo>
                  <a:cubicBezTo>
                    <a:pt x="13447" y="2013"/>
                    <a:pt x="13796" y="4100"/>
                    <a:pt x="13901" y="6202"/>
                  </a:cubicBezTo>
                  <a:cubicBezTo>
                    <a:pt x="14022" y="8517"/>
                    <a:pt x="13841" y="10831"/>
                    <a:pt x="13403" y="13100"/>
                  </a:cubicBezTo>
                  <a:cubicBezTo>
                    <a:pt x="13175" y="14219"/>
                    <a:pt x="12873" y="15338"/>
                    <a:pt x="12510" y="16428"/>
                  </a:cubicBezTo>
                  <a:cubicBezTo>
                    <a:pt x="12162" y="17502"/>
                    <a:pt x="11739" y="18576"/>
                    <a:pt x="11224" y="19590"/>
                  </a:cubicBezTo>
                  <a:cubicBezTo>
                    <a:pt x="11013" y="20013"/>
                    <a:pt x="10755" y="20437"/>
                    <a:pt x="10392" y="20754"/>
                  </a:cubicBezTo>
                  <a:cubicBezTo>
                    <a:pt x="10061" y="21050"/>
                    <a:pt x="9665" y="21197"/>
                    <a:pt x="9241" y="21197"/>
                  </a:cubicBezTo>
                  <a:cubicBezTo>
                    <a:pt x="9122" y="21197"/>
                    <a:pt x="9002" y="21186"/>
                    <a:pt x="8879" y="21163"/>
                  </a:cubicBezTo>
                  <a:cubicBezTo>
                    <a:pt x="8320" y="21072"/>
                    <a:pt x="7790" y="20830"/>
                    <a:pt x="7261" y="20618"/>
                  </a:cubicBezTo>
                  <a:cubicBezTo>
                    <a:pt x="6747" y="20391"/>
                    <a:pt x="6247" y="20149"/>
                    <a:pt x="5749" y="19892"/>
                  </a:cubicBezTo>
                  <a:cubicBezTo>
                    <a:pt x="3812" y="18864"/>
                    <a:pt x="2072" y="17517"/>
                    <a:pt x="575" y="15899"/>
                  </a:cubicBezTo>
                  <a:cubicBezTo>
                    <a:pt x="560" y="15868"/>
                    <a:pt x="529" y="15853"/>
                    <a:pt x="515" y="15823"/>
                  </a:cubicBezTo>
                  <a:cubicBezTo>
                    <a:pt x="212" y="16942"/>
                    <a:pt x="0" y="18077"/>
                    <a:pt x="15" y="19241"/>
                  </a:cubicBezTo>
                  <a:cubicBezTo>
                    <a:pt x="15" y="20149"/>
                    <a:pt x="136" y="21056"/>
                    <a:pt x="454" y="21903"/>
                  </a:cubicBezTo>
                  <a:cubicBezTo>
                    <a:pt x="757" y="22736"/>
                    <a:pt x="1225" y="23477"/>
                    <a:pt x="1816" y="24112"/>
                  </a:cubicBezTo>
                  <a:cubicBezTo>
                    <a:pt x="3040" y="25413"/>
                    <a:pt x="4704" y="26276"/>
                    <a:pt x="6338" y="26911"/>
                  </a:cubicBezTo>
                  <a:cubicBezTo>
                    <a:pt x="8093" y="27591"/>
                    <a:pt x="9924" y="28015"/>
                    <a:pt x="11769" y="28347"/>
                  </a:cubicBezTo>
                  <a:cubicBezTo>
                    <a:pt x="12691" y="28514"/>
                    <a:pt x="13614" y="28680"/>
                    <a:pt x="14522" y="28817"/>
                  </a:cubicBezTo>
                  <a:cubicBezTo>
                    <a:pt x="14970" y="28875"/>
                    <a:pt x="15431" y="28924"/>
                    <a:pt x="15888" y="28924"/>
                  </a:cubicBezTo>
                  <a:cubicBezTo>
                    <a:pt x="16266" y="28924"/>
                    <a:pt x="16640" y="28890"/>
                    <a:pt x="17003" y="28801"/>
                  </a:cubicBezTo>
                  <a:cubicBezTo>
                    <a:pt x="17789" y="28589"/>
                    <a:pt x="18439" y="28075"/>
                    <a:pt x="18818" y="27349"/>
                  </a:cubicBezTo>
                  <a:cubicBezTo>
                    <a:pt x="19226" y="26578"/>
                    <a:pt x="19332" y="25671"/>
                    <a:pt x="19332" y="24808"/>
                  </a:cubicBezTo>
                  <a:cubicBezTo>
                    <a:pt x="19317" y="22766"/>
                    <a:pt x="18636" y="20800"/>
                    <a:pt x="18409" y="18787"/>
                  </a:cubicBezTo>
                  <a:cubicBezTo>
                    <a:pt x="18183" y="16730"/>
                    <a:pt x="18213" y="14658"/>
                    <a:pt x="18122" y="12585"/>
                  </a:cubicBezTo>
                  <a:cubicBezTo>
                    <a:pt x="18046" y="10816"/>
                    <a:pt x="17864" y="9031"/>
                    <a:pt x="17350" y="7307"/>
                  </a:cubicBezTo>
                  <a:cubicBezTo>
                    <a:pt x="16896" y="5794"/>
                    <a:pt x="16200" y="4326"/>
                    <a:pt x="15142" y="3146"/>
                  </a:cubicBezTo>
                  <a:cubicBezTo>
                    <a:pt x="14855" y="2662"/>
                    <a:pt x="14552" y="2194"/>
                    <a:pt x="14234" y="1755"/>
                  </a:cubicBezTo>
                  <a:cubicBezTo>
                    <a:pt x="13796" y="1135"/>
                    <a:pt x="13342" y="560"/>
                    <a:pt x="1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96" name="Google Shape;496;p24"/>
            <p:cNvSpPr/>
            <p:nvPr/>
          </p:nvSpPr>
          <p:spPr>
            <a:xfrm>
              <a:off x="7842614" y="2963859"/>
              <a:ext cx="444904" cy="698394"/>
            </a:xfrm>
            <a:custGeom>
              <a:avLst/>
              <a:gdLst/>
              <a:ahLst/>
              <a:cxnLst/>
              <a:rect l="l" t="t" r="r" b="b"/>
              <a:pathLst>
                <a:path w="14492" h="22749" extrusionOk="0">
                  <a:moveTo>
                    <a:pt x="11602" y="0"/>
                  </a:moveTo>
                  <a:cubicBezTo>
                    <a:pt x="12509" y="1527"/>
                    <a:pt x="12767" y="3494"/>
                    <a:pt x="13009" y="5188"/>
                  </a:cubicBezTo>
                  <a:cubicBezTo>
                    <a:pt x="13100" y="5884"/>
                    <a:pt x="13221" y="6580"/>
                    <a:pt x="13296" y="7276"/>
                  </a:cubicBezTo>
                  <a:cubicBezTo>
                    <a:pt x="13356" y="7971"/>
                    <a:pt x="13387" y="8683"/>
                    <a:pt x="13356" y="9379"/>
                  </a:cubicBezTo>
                  <a:cubicBezTo>
                    <a:pt x="13312" y="10649"/>
                    <a:pt x="13024" y="11874"/>
                    <a:pt x="12600" y="13084"/>
                  </a:cubicBezTo>
                  <a:cubicBezTo>
                    <a:pt x="11829" y="15369"/>
                    <a:pt x="10694" y="17562"/>
                    <a:pt x="10513" y="19998"/>
                  </a:cubicBezTo>
                  <a:cubicBezTo>
                    <a:pt x="10468" y="20496"/>
                    <a:pt x="10468" y="21101"/>
                    <a:pt x="10105" y="21495"/>
                  </a:cubicBezTo>
                  <a:cubicBezTo>
                    <a:pt x="9858" y="21772"/>
                    <a:pt x="9500" y="21868"/>
                    <a:pt x="9140" y="21868"/>
                  </a:cubicBezTo>
                  <a:cubicBezTo>
                    <a:pt x="8969" y="21868"/>
                    <a:pt x="8797" y="21847"/>
                    <a:pt x="8637" y="21813"/>
                  </a:cubicBezTo>
                  <a:cubicBezTo>
                    <a:pt x="8017" y="21692"/>
                    <a:pt x="7427" y="21434"/>
                    <a:pt x="6868" y="21162"/>
                  </a:cubicBezTo>
                  <a:cubicBezTo>
                    <a:pt x="6277" y="20875"/>
                    <a:pt x="5702" y="20542"/>
                    <a:pt x="5128" y="20209"/>
                  </a:cubicBezTo>
                  <a:cubicBezTo>
                    <a:pt x="4054" y="19604"/>
                    <a:pt x="2980" y="18999"/>
                    <a:pt x="2042" y="18197"/>
                  </a:cubicBezTo>
                  <a:cubicBezTo>
                    <a:pt x="1331" y="17577"/>
                    <a:pt x="711" y="16805"/>
                    <a:pt x="273" y="15944"/>
                  </a:cubicBezTo>
                  <a:cubicBezTo>
                    <a:pt x="166" y="16276"/>
                    <a:pt x="75" y="16624"/>
                    <a:pt x="0" y="16957"/>
                  </a:cubicBezTo>
                  <a:cubicBezTo>
                    <a:pt x="106" y="17168"/>
                    <a:pt x="242" y="17380"/>
                    <a:pt x="394" y="17577"/>
                  </a:cubicBezTo>
                  <a:cubicBezTo>
                    <a:pt x="1195" y="18697"/>
                    <a:pt x="2344" y="19514"/>
                    <a:pt x="3494" y="20240"/>
                  </a:cubicBezTo>
                  <a:cubicBezTo>
                    <a:pt x="4720" y="21010"/>
                    <a:pt x="5975" y="21783"/>
                    <a:pt x="7322" y="22311"/>
                  </a:cubicBezTo>
                  <a:cubicBezTo>
                    <a:pt x="7892" y="22524"/>
                    <a:pt x="8522" y="22749"/>
                    <a:pt x="9138" y="22749"/>
                  </a:cubicBezTo>
                  <a:cubicBezTo>
                    <a:pt x="9223" y="22749"/>
                    <a:pt x="9308" y="22744"/>
                    <a:pt x="9393" y="22735"/>
                  </a:cubicBezTo>
                  <a:cubicBezTo>
                    <a:pt x="9968" y="22660"/>
                    <a:pt x="10438" y="22342"/>
                    <a:pt x="10740" y="21858"/>
                  </a:cubicBezTo>
                  <a:cubicBezTo>
                    <a:pt x="11043" y="21404"/>
                    <a:pt x="11194" y="20845"/>
                    <a:pt x="11315" y="20315"/>
                  </a:cubicBezTo>
                  <a:cubicBezTo>
                    <a:pt x="11466" y="19635"/>
                    <a:pt x="11618" y="18969"/>
                    <a:pt x="11814" y="18318"/>
                  </a:cubicBezTo>
                  <a:cubicBezTo>
                    <a:pt x="12253" y="16866"/>
                    <a:pt x="12828" y="15474"/>
                    <a:pt x="13281" y="14052"/>
                  </a:cubicBezTo>
                  <a:cubicBezTo>
                    <a:pt x="14204" y="11239"/>
                    <a:pt x="14492" y="8274"/>
                    <a:pt x="14083" y="5355"/>
                  </a:cubicBezTo>
                  <a:cubicBezTo>
                    <a:pt x="13931" y="4236"/>
                    <a:pt x="13689" y="3101"/>
                    <a:pt x="13312" y="2011"/>
                  </a:cubicBezTo>
                  <a:cubicBezTo>
                    <a:pt x="12782" y="1316"/>
                    <a:pt x="12207" y="636"/>
                    <a:pt x="116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cxnSp>
        <p:nvCxnSpPr>
          <p:cNvPr id="497" name="Google Shape;497;p24"/>
          <p:cNvCxnSpPr/>
          <p:nvPr/>
        </p:nvCxnSpPr>
        <p:spPr>
          <a:xfrm rot="10800000">
            <a:off x="2882900" y="5738500"/>
            <a:ext cx="11684000" cy="0"/>
          </a:xfrm>
          <a:prstGeom prst="straightConnector1">
            <a:avLst/>
          </a:prstGeom>
          <a:noFill/>
          <a:ln w="38100" cap="flat" cmpd="sng">
            <a:solidFill>
              <a:schemeClr val="dk1"/>
            </a:solidFill>
            <a:prstDash val="solid"/>
            <a:round/>
            <a:headEnd type="none" w="med" len="med"/>
            <a:tailEnd type="oval" w="med" len="med"/>
          </a:ln>
        </p:spPr>
      </p:cxnSp>
    </p:spTree>
    <p:extLst>
      <p:ext uri="{BB962C8B-B14F-4D97-AF65-F5344CB8AC3E}">
        <p14:creationId xmlns:p14="http://schemas.microsoft.com/office/powerpoint/2010/main" val="4072089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0AC81-25B4-624B-6279-4EB38B9045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54BBCF-2B94-3FF3-0F67-655488F8C7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4ED153-E59D-E80B-2C76-C2B4AB65BAEE}"/>
              </a:ext>
            </a:extLst>
          </p:cNvPr>
          <p:cNvSpPr>
            <a:spLocks noGrp="1"/>
          </p:cNvSpPr>
          <p:nvPr>
            <p:ph type="dt" sz="half" idx="10"/>
          </p:nvPr>
        </p:nvSpPr>
        <p:spPr/>
        <p:txBody>
          <a:bodyPr/>
          <a:lstStyle/>
          <a:p>
            <a:fld id="{8761BE5B-1169-428A-BE3E-2AB1B2D6583A}" type="datetimeFigureOut">
              <a:rPr lang="en-US" smtClean="0"/>
              <a:t>3/22/24</a:t>
            </a:fld>
            <a:endParaRPr lang="en-US" dirty="0"/>
          </a:p>
        </p:txBody>
      </p:sp>
      <p:sp>
        <p:nvSpPr>
          <p:cNvPr id="5" name="Footer Placeholder 4">
            <a:extLst>
              <a:ext uri="{FF2B5EF4-FFF2-40B4-BE49-F238E27FC236}">
                <a16:creationId xmlns:a16="http://schemas.microsoft.com/office/drawing/2014/main" id="{A0C6F5BF-11CA-0FD6-E570-6BC446CEBFB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9759E3B-9C6C-74C0-467D-5A203EE36F1B}"/>
              </a:ext>
            </a:extLst>
          </p:cNvPr>
          <p:cNvSpPr>
            <a:spLocks noGrp="1"/>
          </p:cNvSpPr>
          <p:nvPr>
            <p:ph type="sldNum" sz="quarter" idx="12"/>
          </p:nvPr>
        </p:nvSpPr>
        <p:spPr/>
        <p:txBody>
          <a:bodyPr/>
          <a:lstStyle/>
          <a:p>
            <a:fld id="{6ECB8A28-7D1A-4669-AEB6-E70261749124}" type="slidenum">
              <a:rPr lang="en-US" smtClean="0"/>
              <a:t>‹#›</a:t>
            </a:fld>
            <a:endParaRPr lang="en-US" dirty="0"/>
          </a:p>
        </p:txBody>
      </p:sp>
    </p:spTree>
    <p:extLst>
      <p:ext uri="{BB962C8B-B14F-4D97-AF65-F5344CB8AC3E}">
        <p14:creationId xmlns:p14="http://schemas.microsoft.com/office/powerpoint/2010/main" val="5768631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55A49-FEBA-0852-01BE-433D8B3E9E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099E46-627D-5507-B5D9-FE4C70E41F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47414D-3E69-01A8-FE3B-4173DFD5F225}"/>
              </a:ext>
            </a:extLst>
          </p:cNvPr>
          <p:cNvSpPr>
            <a:spLocks noGrp="1"/>
          </p:cNvSpPr>
          <p:nvPr>
            <p:ph type="dt" sz="half" idx="10"/>
          </p:nvPr>
        </p:nvSpPr>
        <p:spPr/>
        <p:txBody>
          <a:bodyPr/>
          <a:lstStyle/>
          <a:p>
            <a:fld id="{99C1DEB1-BFD5-490A-91CF-0B094B86FA81}" type="datetimeFigureOut">
              <a:rPr lang="en-US" smtClean="0"/>
              <a:t>3/22/24</a:t>
            </a:fld>
            <a:endParaRPr lang="en-US" dirty="0"/>
          </a:p>
        </p:txBody>
      </p:sp>
      <p:sp>
        <p:nvSpPr>
          <p:cNvPr id="5" name="Footer Placeholder 4">
            <a:extLst>
              <a:ext uri="{FF2B5EF4-FFF2-40B4-BE49-F238E27FC236}">
                <a16:creationId xmlns:a16="http://schemas.microsoft.com/office/drawing/2014/main" id="{7257D375-33DC-2AFC-FD34-31F841CF90E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BBC836C-664C-383C-64D6-D77FC2394DEC}"/>
              </a:ext>
            </a:extLst>
          </p:cNvPr>
          <p:cNvSpPr>
            <a:spLocks noGrp="1"/>
          </p:cNvSpPr>
          <p:nvPr>
            <p:ph type="sldNum" sz="quarter" idx="12"/>
          </p:nvPr>
        </p:nvSpPr>
        <p:spPr/>
        <p:txBody>
          <a:bodyPr/>
          <a:lstStyle/>
          <a:p>
            <a:fld id="{49705454-97A6-4339-90CF-51BE88632555}" type="slidenum">
              <a:rPr lang="en-US" smtClean="0"/>
              <a:t>‹#›</a:t>
            </a:fld>
            <a:endParaRPr lang="en-US" dirty="0"/>
          </a:p>
        </p:txBody>
      </p:sp>
    </p:spTree>
    <p:extLst>
      <p:ext uri="{BB962C8B-B14F-4D97-AF65-F5344CB8AC3E}">
        <p14:creationId xmlns:p14="http://schemas.microsoft.com/office/powerpoint/2010/main" val="34197107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31000" y="310000"/>
            <a:ext cx="11530000" cy="623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 name="Google Shape;10;p2"/>
          <p:cNvSpPr txBox="1">
            <a:spLocks noGrp="1"/>
          </p:cNvSpPr>
          <p:nvPr>
            <p:ph type="ctrTitle"/>
          </p:nvPr>
        </p:nvSpPr>
        <p:spPr>
          <a:xfrm>
            <a:off x="953467" y="713325"/>
            <a:ext cx="7591600" cy="29444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rgbClr val="191919"/>
              </a:buClr>
              <a:buSzPts val="5200"/>
              <a:buNone/>
              <a:defRPr sz="6000"/>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1" name="Google Shape;11;p2"/>
          <p:cNvSpPr txBox="1">
            <a:spLocks noGrp="1"/>
          </p:cNvSpPr>
          <p:nvPr>
            <p:ph type="subTitle" idx="1"/>
          </p:nvPr>
        </p:nvSpPr>
        <p:spPr>
          <a:xfrm>
            <a:off x="953467" y="3893275"/>
            <a:ext cx="4142800" cy="813600"/>
          </a:xfrm>
          <a:prstGeom prst="rect">
            <a:avLst/>
          </a:prstGeom>
          <a:noFill/>
        </p:spPr>
        <p:txBody>
          <a:bodyPr spcFirstLastPara="1" wrap="square" lIns="91425" tIns="91425" rIns="91425" bIns="91425" anchor="t" anchorCtr="0">
            <a:noAutofit/>
          </a:bodyPr>
          <a:lstStyle>
            <a:lvl1pPr lvl="0">
              <a:lnSpc>
                <a:spcPct val="100000"/>
              </a:lnSpc>
              <a:spcBef>
                <a:spcPts val="0"/>
              </a:spcBef>
              <a:spcAft>
                <a:spcPts val="0"/>
              </a:spcAft>
              <a:buSzPts val="12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78719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68F5C-01DA-602D-1DD4-0560E605B3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6C0B0C-B54E-3867-8BB8-B1351F867A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DA348B-0652-C1CB-628B-E00E27F405E2}"/>
              </a:ext>
            </a:extLst>
          </p:cNvPr>
          <p:cNvSpPr>
            <a:spLocks noGrp="1"/>
          </p:cNvSpPr>
          <p:nvPr>
            <p:ph type="dt" sz="half" idx="10"/>
          </p:nvPr>
        </p:nvSpPr>
        <p:spPr/>
        <p:txBody>
          <a:bodyPr/>
          <a:lstStyle/>
          <a:p>
            <a:fld id="{8761BE5B-1169-428A-BE3E-2AB1B2D6583A}" type="datetimeFigureOut">
              <a:rPr lang="en-US" smtClean="0"/>
              <a:t>3/22/24</a:t>
            </a:fld>
            <a:endParaRPr lang="en-US" dirty="0"/>
          </a:p>
        </p:txBody>
      </p:sp>
      <p:sp>
        <p:nvSpPr>
          <p:cNvPr id="5" name="Footer Placeholder 4">
            <a:extLst>
              <a:ext uri="{FF2B5EF4-FFF2-40B4-BE49-F238E27FC236}">
                <a16:creationId xmlns:a16="http://schemas.microsoft.com/office/drawing/2014/main" id="{F76CA3A3-E993-90BD-2D60-E3F0F5F74C6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A282F8-AD2C-B61F-B0FD-FBE39DB73588}"/>
              </a:ext>
            </a:extLst>
          </p:cNvPr>
          <p:cNvSpPr>
            <a:spLocks noGrp="1"/>
          </p:cNvSpPr>
          <p:nvPr>
            <p:ph type="sldNum" sz="quarter" idx="12"/>
          </p:nvPr>
        </p:nvSpPr>
        <p:spPr/>
        <p:txBody>
          <a:bodyPr/>
          <a:lstStyle/>
          <a:p>
            <a:fld id="{6ECB8A28-7D1A-4669-AEB6-E70261749124}" type="slidenum">
              <a:rPr lang="en-US" smtClean="0"/>
              <a:t>‹#›</a:t>
            </a:fld>
            <a:endParaRPr lang="en-US" dirty="0"/>
          </a:p>
        </p:txBody>
      </p:sp>
    </p:spTree>
    <p:extLst>
      <p:ext uri="{BB962C8B-B14F-4D97-AF65-F5344CB8AC3E}">
        <p14:creationId xmlns:p14="http://schemas.microsoft.com/office/powerpoint/2010/main" val="1699721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C815F-D24E-54EF-F832-12CC56E063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C17031-C887-0C4A-4D0C-483C2BF954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395F6E-1258-5C00-D3A3-D0609EC5CC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366419-8CD0-E2DB-8AD9-964DF199C289}"/>
              </a:ext>
            </a:extLst>
          </p:cNvPr>
          <p:cNvSpPr>
            <a:spLocks noGrp="1"/>
          </p:cNvSpPr>
          <p:nvPr>
            <p:ph type="dt" sz="half" idx="10"/>
          </p:nvPr>
        </p:nvSpPr>
        <p:spPr/>
        <p:txBody>
          <a:bodyPr/>
          <a:lstStyle/>
          <a:p>
            <a:fld id="{8761BE5B-1169-428A-BE3E-2AB1B2D6583A}" type="datetimeFigureOut">
              <a:rPr lang="en-US" smtClean="0"/>
              <a:t>3/22/24</a:t>
            </a:fld>
            <a:endParaRPr lang="en-US" dirty="0"/>
          </a:p>
        </p:txBody>
      </p:sp>
      <p:sp>
        <p:nvSpPr>
          <p:cNvPr id="6" name="Footer Placeholder 5">
            <a:extLst>
              <a:ext uri="{FF2B5EF4-FFF2-40B4-BE49-F238E27FC236}">
                <a16:creationId xmlns:a16="http://schemas.microsoft.com/office/drawing/2014/main" id="{44A1C1CD-25E3-2791-2E73-9037FB6A5D9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02E6D10-E72A-ED97-CCE2-324CAC49088F}"/>
              </a:ext>
            </a:extLst>
          </p:cNvPr>
          <p:cNvSpPr>
            <a:spLocks noGrp="1"/>
          </p:cNvSpPr>
          <p:nvPr>
            <p:ph type="sldNum" sz="quarter" idx="12"/>
          </p:nvPr>
        </p:nvSpPr>
        <p:spPr/>
        <p:txBody>
          <a:bodyPr/>
          <a:lstStyle/>
          <a:p>
            <a:fld id="{6ECB8A28-7D1A-4669-AEB6-E70261749124}" type="slidenum">
              <a:rPr lang="en-US" smtClean="0"/>
              <a:t>‹#›</a:t>
            </a:fld>
            <a:endParaRPr lang="en-US" dirty="0"/>
          </a:p>
        </p:txBody>
      </p:sp>
    </p:spTree>
    <p:extLst>
      <p:ext uri="{BB962C8B-B14F-4D97-AF65-F5344CB8AC3E}">
        <p14:creationId xmlns:p14="http://schemas.microsoft.com/office/powerpoint/2010/main" val="1135514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89918-B214-CD62-8726-FAB29666AB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CB18E8-50F0-C4CF-DF34-9CB8861180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46E908-2192-ADB4-C10C-DD1DB1FBA8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53DE2A-B233-19EE-DC3A-1257DF0885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629968-F77E-1430-DA58-A5EFAA2EA7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5AB0CE-0FB6-744F-6D61-707E0758C3C7}"/>
              </a:ext>
            </a:extLst>
          </p:cNvPr>
          <p:cNvSpPr>
            <a:spLocks noGrp="1"/>
          </p:cNvSpPr>
          <p:nvPr>
            <p:ph type="dt" sz="half" idx="10"/>
          </p:nvPr>
        </p:nvSpPr>
        <p:spPr/>
        <p:txBody>
          <a:bodyPr/>
          <a:lstStyle/>
          <a:p>
            <a:fld id="{8761BE5B-1169-428A-BE3E-2AB1B2D6583A}" type="datetimeFigureOut">
              <a:rPr lang="en-US" smtClean="0"/>
              <a:t>3/22/24</a:t>
            </a:fld>
            <a:endParaRPr lang="en-US" dirty="0"/>
          </a:p>
        </p:txBody>
      </p:sp>
      <p:sp>
        <p:nvSpPr>
          <p:cNvPr id="8" name="Footer Placeholder 7">
            <a:extLst>
              <a:ext uri="{FF2B5EF4-FFF2-40B4-BE49-F238E27FC236}">
                <a16:creationId xmlns:a16="http://schemas.microsoft.com/office/drawing/2014/main" id="{F95E9385-5D5F-21B8-5940-4055AD0D93E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05D052E-6E35-274B-066C-99A64DB63F0A}"/>
              </a:ext>
            </a:extLst>
          </p:cNvPr>
          <p:cNvSpPr>
            <a:spLocks noGrp="1"/>
          </p:cNvSpPr>
          <p:nvPr>
            <p:ph type="sldNum" sz="quarter" idx="12"/>
          </p:nvPr>
        </p:nvSpPr>
        <p:spPr/>
        <p:txBody>
          <a:bodyPr/>
          <a:lstStyle/>
          <a:p>
            <a:fld id="{6ECB8A28-7D1A-4669-AEB6-E70261749124}" type="slidenum">
              <a:rPr lang="en-US" smtClean="0"/>
              <a:t>‹#›</a:t>
            </a:fld>
            <a:endParaRPr lang="en-US" dirty="0"/>
          </a:p>
        </p:txBody>
      </p:sp>
    </p:spTree>
    <p:extLst>
      <p:ext uri="{BB962C8B-B14F-4D97-AF65-F5344CB8AC3E}">
        <p14:creationId xmlns:p14="http://schemas.microsoft.com/office/powerpoint/2010/main" val="4248221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80EFB-E45B-E55C-4F09-9C59962A06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39C6B4-A043-A7C2-AB02-C497DEBBB14C}"/>
              </a:ext>
            </a:extLst>
          </p:cNvPr>
          <p:cNvSpPr>
            <a:spLocks noGrp="1"/>
          </p:cNvSpPr>
          <p:nvPr>
            <p:ph type="dt" sz="half" idx="10"/>
          </p:nvPr>
        </p:nvSpPr>
        <p:spPr/>
        <p:txBody>
          <a:bodyPr/>
          <a:lstStyle/>
          <a:p>
            <a:fld id="{8761BE5B-1169-428A-BE3E-2AB1B2D6583A}" type="datetimeFigureOut">
              <a:rPr lang="en-US" smtClean="0"/>
              <a:t>3/22/24</a:t>
            </a:fld>
            <a:endParaRPr lang="en-US" dirty="0"/>
          </a:p>
        </p:txBody>
      </p:sp>
      <p:sp>
        <p:nvSpPr>
          <p:cNvPr id="4" name="Footer Placeholder 3">
            <a:extLst>
              <a:ext uri="{FF2B5EF4-FFF2-40B4-BE49-F238E27FC236}">
                <a16:creationId xmlns:a16="http://schemas.microsoft.com/office/drawing/2014/main" id="{66DC25AB-1635-4DB4-E437-A49B9AD8A17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0AF4E71-2D50-E99C-8984-DA896CF65755}"/>
              </a:ext>
            </a:extLst>
          </p:cNvPr>
          <p:cNvSpPr>
            <a:spLocks noGrp="1"/>
          </p:cNvSpPr>
          <p:nvPr>
            <p:ph type="sldNum" sz="quarter" idx="12"/>
          </p:nvPr>
        </p:nvSpPr>
        <p:spPr/>
        <p:txBody>
          <a:bodyPr/>
          <a:lstStyle/>
          <a:p>
            <a:fld id="{6ECB8A28-7D1A-4669-AEB6-E70261749124}" type="slidenum">
              <a:rPr lang="en-US" smtClean="0"/>
              <a:t>‹#›</a:t>
            </a:fld>
            <a:endParaRPr lang="en-US" dirty="0"/>
          </a:p>
        </p:txBody>
      </p:sp>
    </p:spTree>
    <p:extLst>
      <p:ext uri="{BB962C8B-B14F-4D97-AF65-F5344CB8AC3E}">
        <p14:creationId xmlns:p14="http://schemas.microsoft.com/office/powerpoint/2010/main" val="3832486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A4CD3D-DF15-2A33-F597-001D315EC583}"/>
              </a:ext>
            </a:extLst>
          </p:cNvPr>
          <p:cNvSpPr>
            <a:spLocks noGrp="1"/>
          </p:cNvSpPr>
          <p:nvPr>
            <p:ph type="dt" sz="half" idx="10"/>
          </p:nvPr>
        </p:nvSpPr>
        <p:spPr/>
        <p:txBody>
          <a:bodyPr/>
          <a:lstStyle/>
          <a:p>
            <a:fld id="{8761BE5B-1169-428A-BE3E-2AB1B2D6583A}" type="datetimeFigureOut">
              <a:rPr lang="en-US" smtClean="0"/>
              <a:t>3/22/24</a:t>
            </a:fld>
            <a:endParaRPr lang="en-US" dirty="0"/>
          </a:p>
        </p:txBody>
      </p:sp>
      <p:sp>
        <p:nvSpPr>
          <p:cNvPr id="3" name="Footer Placeholder 2">
            <a:extLst>
              <a:ext uri="{FF2B5EF4-FFF2-40B4-BE49-F238E27FC236}">
                <a16:creationId xmlns:a16="http://schemas.microsoft.com/office/drawing/2014/main" id="{E0FF84E3-F406-88A2-CE39-C021ADCD2E4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03C757B-5FE0-5A57-8912-4C8749A703B8}"/>
              </a:ext>
            </a:extLst>
          </p:cNvPr>
          <p:cNvSpPr>
            <a:spLocks noGrp="1"/>
          </p:cNvSpPr>
          <p:nvPr>
            <p:ph type="sldNum" sz="quarter" idx="12"/>
          </p:nvPr>
        </p:nvSpPr>
        <p:spPr/>
        <p:txBody>
          <a:bodyPr/>
          <a:lstStyle/>
          <a:p>
            <a:fld id="{6ECB8A28-7D1A-4669-AEB6-E70261749124}" type="slidenum">
              <a:rPr lang="en-US" smtClean="0"/>
              <a:t>‹#›</a:t>
            </a:fld>
            <a:endParaRPr lang="en-US" dirty="0"/>
          </a:p>
        </p:txBody>
      </p:sp>
    </p:spTree>
    <p:extLst>
      <p:ext uri="{BB962C8B-B14F-4D97-AF65-F5344CB8AC3E}">
        <p14:creationId xmlns:p14="http://schemas.microsoft.com/office/powerpoint/2010/main" val="348295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5ED23-93C6-AB6D-D456-291943A5A0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127038-FA3B-13A7-C0D2-0C58D84B2F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700156-5AE7-EBDE-D17E-C0EAB895BD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B85558-14AF-4E7C-9BE1-D18338A7CBCA}"/>
              </a:ext>
            </a:extLst>
          </p:cNvPr>
          <p:cNvSpPr>
            <a:spLocks noGrp="1"/>
          </p:cNvSpPr>
          <p:nvPr>
            <p:ph type="dt" sz="half" idx="10"/>
          </p:nvPr>
        </p:nvSpPr>
        <p:spPr/>
        <p:txBody>
          <a:bodyPr/>
          <a:lstStyle/>
          <a:p>
            <a:fld id="{8761BE5B-1169-428A-BE3E-2AB1B2D6583A}" type="datetimeFigureOut">
              <a:rPr lang="en-US" smtClean="0"/>
              <a:t>3/22/24</a:t>
            </a:fld>
            <a:endParaRPr lang="en-US" dirty="0"/>
          </a:p>
        </p:txBody>
      </p:sp>
      <p:sp>
        <p:nvSpPr>
          <p:cNvPr id="6" name="Footer Placeholder 5">
            <a:extLst>
              <a:ext uri="{FF2B5EF4-FFF2-40B4-BE49-F238E27FC236}">
                <a16:creationId xmlns:a16="http://schemas.microsoft.com/office/drawing/2014/main" id="{CA9CA75E-A8F9-2199-3064-3A46B88F51B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2E2F70F-3179-F65C-ED94-A7299F84BD87}"/>
              </a:ext>
            </a:extLst>
          </p:cNvPr>
          <p:cNvSpPr>
            <a:spLocks noGrp="1"/>
          </p:cNvSpPr>
          <p:nvPr>
            <p:ph type="sldNum" sz="quarter" idx="12"/>
          </p:nvPr>
        </p:nvSpPr>
        <p:spPr/>
        <p:txBody>
          <a:bodyPr/>
          <a:lstStyle/>
          <a:p>
            <a:fld id="{6ECB8A28-7D1A-4669-AEB6-E70261749124}" type="slidenum">
              <a:rPr lang="en-US" smtClean="0"/>
              <a:t>‹#›</a:t>
            </a:fld>
            <a:endParaRPr lang="en-US" dirty="0"/>
          </a:p>
        </p:txBody>
      </p:sp>
    </p:spTree>
    <p:extLst>
      <p:ext uri="{BB962C8B-B14F-4D97-AF65-F5344CB8AC3E}">
        <p14:creationId xmlns:p14="http://schemas.microsoft.com/office/powerpoint/2010/main" val="3730854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86824-9A1F-ACA9-7606-FD6CEC4B8B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415B7F-B6D9-3424-E13B-85030F339D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7693FF4-D1C6-D426-14BF-22CE67B97D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316758-B92A-6228-BC95-FB581578DF61}"/>
              </a:ext>
            </a:extLst>
          </p:cNvPr>
          <p:cNvSpPr>
            <a:spLocks noGrp="1"/>
          </p:cNvSpPr>
          <p:nvPr>
            <p:ph type="dt" sz="half" idx="10"/>
          </p:nvPr>
        </p:nvSpPr>
        <p:spPr/>
        <p:txBody>
          <a:bodyPr/>
          <a:lstStyle/>
          <a:p>
            <a:fld id="{8761BE5B-1169-428A-BE3E-2AB1B2D6583A}" type="datetimeFigureOut">
              <a:rPr lang="en-US" smtClean="0"/>
              <a:t>3/22/24</a:t>
            </a:fld>
            <a:endParaRPr lang="en-US" dirty="0"/>
          </a:p>
        </p:txBody>
      </p:sp>
      <p:sp>
        <p:nvSpPr>
          <p:cNvPr id="6" name="Footer Placeholder 5">
            <a:extLst>
              <a:ext uri="{FF2B5EF4-FFF2-40B4-BE49-F238E27FC236}">
                <a16:creationId xmlns:a16="http://schemas.microsoft.com/office/drawing/2014/main" id="{A247CD7C-EB18-3662-274E-A7009A2E604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C0BAC09-52DB-CE6E-A906-20DDAE225AE4}"/>
              </a:ext>
            </a:extLst>
          </p:cNvPr>
          <p:cNvSpPr>
            <a:spLocks noGrp="1"/>
          </p:cNvSpPr>
          <p:nvPr>
            <p:ph type="sldNum" sz="quarter" idx="12"/>
          </p:nvPr>
        </p:nvSpPr>
        <p:spPr/>
        <p:txBody>
          <a:bodyPr/>
          <a:lstStyle/>
          <a:p>
            <a:fld id="{6ECB8A28-7D1A-4669-AEB6-E70261749124}" type="slidenum">
              <a:rPr lang="en-US" smtClean="0"/>
              <a:t>‹#›</a:t>
            </a:fld>
            <a:endParaRPr lang="en-US" dirty="0"/>
          </a:p>
        </p:txBody>
      </p:sp>
    </p:spTree>
    <p:extLst>
      <p:ext uri="{BB962C8B-B14F-4D97-AF65-F5344CB8AC3E}">
        <p14:creationId xmlns:p14="http://schemas.microsoft.com/office/powerpoint/2010/main" val="2279067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AB7899-129F-F77E-A81A-250D446B99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D4BFA1-0F51-7ED5-2F3E-76BFE6A570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E45FD4-DCB9-DBF8-4219-8FA8ED00A3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1BE5B-1169-428A-BE3E-2AB1B2D6583A}" type="datetimeFigureOut">
              <a:rPr lang="en-US" smtClean="0"/>
              <a:t>3/22/24</a:t>
            </a:fld>
            <a:endParaRPr lang="en-US" dirty="0"/>
          </a:p>
        </p:txBody>
      </p:sp>
      <p:sp>
        <p:nvSpPr>
          <p:cNvPr id="5" name="Footer Placeholder 4">
            <a:extLst>
              <a:ext uri="{FF2B5EF4-FFF2-40B4-BE49-F238E27FC236}">
                <a16:creationId xmlns:a16="http://schemas.microsoft.com/office/drawing/2014/main" id="{07C549A7-6910-8942-3B48-3B1AEE077C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2F85D0E-3C01-28F4-7820-3FEDF5C281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CB8A28-7D1A-4669-AEB6-E70261749124}" type="slidenum">
              <a:rPr lang="en-US" smtClean="0"/>
              <a:t>‹#›</a:t>
            </a:fld>
            <a:endParaRPr lang="en-US" dirty="0"/>
          </a:p>
        </p:txBody>
      </p:sp>
    </p:spTree>
    <p:extLst>
      <p:ext uri="{BB962C8B-B14F-4D97-AF65-F5344CB8AC3E}">
        <p14:creationId xmlns:p14="http://schemas.microsoft.com/office/powerpoint/2010/main" val="27883671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67" y="593367"/>
            <a:ext cx="10285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3500"/>
              <a:buFont typeface="Montserrat SemiBold"/>
              <a:buNone/>
              <a:defRPr sz="3500">
                <a:solidFill>
                  <a:schemeClr val="dk1"/>
                </a:solidFill>
                <a:latin typeface="Montserrat SemiBold"/>
                <a:ea typeface="Montserrat SemiBold"/>
                <a:cs typeface="Montserrat SemiBold"/>
                <a:sym typeface="Montserrat SemiBold"/>
              </a:defRPr>
            </a:lvl2pPr>
            <a:lvl3pPr lvl="2" rtl="0">
              <a:spcBef>
                <a:spcPts val="0"/>
              </a:spcBef>
              <a:spcAft>
                <a:spcPts val="0"/>
              </a:spcAft>
              <a:buClr>
                <a:schemeClr val="dk1"/>
              </a:buClr>
              <a:buSzPts val="3500"/>
              <a:buFont typeface="Montserrat SemiBold"/>
              <a:buNone/>
              <a:defRPr sz="3500">
                <a:solidFill>
                  <a:schemeClr val="dk1"/>
                </a:solidFill>
                <a:latin typeface="Montserrat SemiBold"/>
                <a:ea typeface="Montserrat SemiBold"/>
                <a:cs typeface="Montserrat SemiBold"/>
                <a:sym typeface="Montserrat SemiBold"/>
              </a:defRPr>
            </a:lvl3pPr>
            <a:lvl4pPr lvl="3" rtl="0">
              <a:spcBef>
                <a:spcPts val="0"/>
              </a:spcBef>
              <a:spcAft>
                <a:spcPts val="0"/>
              </a:spcAft>
              <a:buClr>
                <a:schemeClr val="dk1"/>
              </a:buClr>
              <a:buSzPts val="3500"/>
              <a:buFont typeface="Montserrat SemiBold"/>
              <a:buNone/>
              <a:defRPr sz="3500">
                <a:solidFill>
                  <a:schemeClr val="dk1"/>
                </a:solidFill>
                <a:latin typeface="Montserrat SemiBold"/>
                <a:ea typeface="Montserrat SemiBold"/>
                <a:cs typeface="Montserrat SemiBold"/>
                <a:sym typeface="Montserrat SemiBold"/>
              </a:defRPr>
            </a:lvl4pPr>
            <a:lvl5pPr lvl="4" rtl="0">
              <a:spcBef>
                <a:spcPts val="0"/>
              </a:spcBef>
              <a:spcAft>
                <a:spcPts val="0"/>
              </a:spcAft>
              <a:buClr>
                <a:schemeClr val="dk1"/>
              </a:buClr>
              <a:buSzPts val="3500"/>
              <a:buFont typeface="Montserrat SemiBold"/>
              <a:buNone/>
              <a:defRPr sz="3500">
                <a:solidFill>
                  <a:schemeClr val="dk1"/>
                </a:solidFill>
                <a:latin typeface="Montserrat SemiBold"/>
                <a:ea typeface="Montserrat SemiBold"/>
                <a:cs typeface="Montserrat SemiBold"/>
                <a:sym typeface="Montserrat SemiBold"/>
              </a:defRPr>
            </a:lvl5pPr>
            <a:lvl6pPr lvl="5" rtl="0">
              <a:spcBef>
                <a:spcPts val="0"/>
              </a:spcBef>
              <a:spcAft>
                <a:spcPts val="0"/>
              </a:spcAft>
              <a:buClr>
                <a:schemeClr val="dk1"/>
              </a:buClr>
              <a:buSzPts val="3500"/>
              <a:buFont typeface="Montserrat SemiBold"/>
              <a:buNone/>
              <a:defRPr sz="3500">
                <a:solidFill>
                  <a:schemeClr val="dk1"/>
                </a:solidFill>
                <a:latin typeface="Montserrat SemiBold"/>
                <a:ea typeface="Montserrat SemiBold"/>
                <a:cs typeface="Montserrat SemiBold"/>
                <a:sym typeface="Montserrat SemiBold"/>
              </a:defRPr>
            </a:lvl6pPr>
            <a:lvl7pPr lvl="6" rtl="0">
              <a:spcBef>
                <a:spcPts val="0"/>
              </a:spcBef>
              <a:spcAft>
                <a:spcPts val="0"/>
              </a:spcAft>
              <a:buClr>
                <a:schemeClr val="dk1"/>
              </a:buClr>
              <a:buSzPts val="3500"/>
              <a:buFont typeface="Montserrat SemiBold"/>
              <a:buNone/>
              <a:defRPr sz="3500">
                <a:solidFill>
                  <a:schemeClr val="dk1"/>
                </a:solidFill>
                <a:latin typeface="Montserrat SemiBold"/>
                <a:ea typeface="Montserrat SemiBold"/>
                <a:cs typeface="Montserrat SemiBold"/>
                <a:sym typeface="Montserrat SemiBold"/>
              </a:defRPr>
            </a:lvl7pPr>
            <a:lvl8pPr lvl="7" rtl="0">
              <a:spcBef>
                <a:spcPts val="0"/>
              </a:spcBef>
              <a:spcAft>
                <a:spcPts val="0"/>
              </a:spcAft>
              <a:buClr>
                <a:schemeClr val="dk1"/>
              </a:buClr>
              <a:buSzPts val="3500"/>
              <a:buFont typeface="Montserrat SemiBold"/>
              <a:buNone/>
              <a:defRPr sz="3500">
                <a:solidFill>
                  <a:schemeClr val="dk1"/>
                </a:solidFill>
                <a:latin typeface="Montserrat SemiBold"/>
                <a:ea typeface="Montserrat SemiBold"/>
                <a:cs typeface="Montserrat SemiBold"/>
                <a:sym typeface="Montserrat SemiBold"/>
              </a:defRPr>
            </a:lvl8pPr>
            <a:lvl9pPr lvl="8" rtl="0">
              <a:spcBef>
                <a:spcPts val="0"/>
              </a:spcBef>
              <a:spcAft>
                <a:spcPts val="0"/>
              </a:spcAft>
              <a:buClr>
                <a:schemeClr val="dk1"/>
              </a:buClr>
              <a:buSzPts val="3500"/>
              <a:buFont typeface="Montserrat SemiBold"/>
              <a:buNone/>
              <a:defRPr sz="3500">
                <a:solidFill>
                  <a:schemeClr val="dk1"/>
                </a:solidFill>
                <a:latin typeface="Montserrat SemiBold"/>
                <a:ea typeface="Montserrat SemiBold"/>
                <a:cs typeface="Montserrat SemiBold"/>
                <a:sym typeface="Montserrat SemiBold"/>
              </a:defRPr>
            </a:lvl9pPr>
          </a:lstStyle>
          <a:p>
            <a:endParaRPr/>
          </a:p>
        </p:txBody>
      </p:sp>
      <p:sp>
        <p:nvSpPr>
          <p:cNvPr id="7" name="Google Shape;7;p1"/>
          <p:cNvSpPr txBox="1">
            <a:spLocks noGrp="1"/>
          </p:cNvSpPr>
          <p:nvPr>
            <p:ph type="body" idx="1"/>
          </p:nvPr>
        </p:nvSpPr>
        <p:spPr>
          <a:xfrm>
            <a:off x="953467" y="1536633"/>
            <a:ext cx="10285200" cy="45552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1pPr>
            <a:lvl2pPr marL="914400" lvl="1" indent="-3048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2pPr>
            <a:lvl3pPr marL="1371600" lvl="2" indent="-3048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3pPr>
            <a:lvl4pPr marL="1828800" lvl="3" indent="-3048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4pPr>
            <a:lvl5pPr marL="2286000" lvl="4" indent="-3048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5pPr>
            <a:lvl6pPr marL="2743200" lvl="5" indent="-3048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6pPr>
            <a:lvl7pPr marL="3200400" lvl="6" indent="-3048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7pPr>
            <a:lvl8pPr marL="3657600" lvl="7" indent="-3048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8pPr>
            <a:lvl9pPr marL="4114800" lvl="8" indent="-304800">
              <a:lnSpc>
                <a:spcPct val="100000"/>
              </a:lnSpc>
              <a:spcBef>
                <a:spcPts val="0"/>
              </a:spcBef>
              <a:spcAft>
                <a:spcPts val="0"/>
              </a:spcAft>
              <a:buClr>
                <a:schemeClr val="dk1"/>
              </a:buClr>
              <a:buSzPts val="1200"/>
              <a:buFont typeface="Inter"/>
              <a:buChar char="■"/>
              <a:defRPr sz="1200">
                <a:solidFill>
                  <a:schemeClr val="dk1"/>
                </a:solidFill>
                <a:latin typeface="Inter"/>
                <a:ea typeface="Inter"/>
                <a:cs typeface="Inter"/>
                <a:sym typeface="Inter"/>
              </a:defRPr>
            </a:lvl9pPr>
          </a:lstStyle>
          <a:p>
            <a:endParaRPr/>
          </a:p>
        </p:txBody>
      </p:sp>
    </p:spTree>
    <p:extLst>
      <p:ext uri="{BB962C8B-B14F-4D97-AF65-F5344CB8AC3E}">
        <p14:creationId xmlns:p14="http://schemas.microsoft.com/office/powerpoint/2010/main" val="149511240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blackchurchclinicaltrials.com/"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https://blackchurchclinicaltrials.com/"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blackchurchclinicaltrials.com/"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gMiQh5JXw7k&amp;t=275s" TargetMode="External"/><Relationship Id="rId2" Type="http://schemas.openxmlformats.org/officeDocument/2006/relationships/hyperlink" Target="https://www.naltblackchurch.com/healthcovid-19.html"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naltblackchurch.com/" TargetMode="Externa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hyperlink" Target="https://blackchurchclinicaltrials.com/field_trips_gen.php"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youtu.be/oL9_qwaJl-w?si=jHKKf3v5pEGXqQJW" TargetMode="External"/><Relationship Id="rId2" Type="http://schemas.openxmlformats.org/officeDocument/2006/relationships/hyperlink" Target="https://youtu.be/5MNxH4Kh4C8?si=W4yXBZWhLNJy0py3" TargetMode="External"/><Relationship Id="rId1" Type="http://schemas.openxmlformats.org/officeDocument/2006/relationships/slideLayout" Target="../slideLayouts/slideLayout2.xml"/><Relationship Id="rId5" Type="http://schemas.openxmlformats.org/officeDocument/2006/relationships/hyperlink" Target="https://www.youtube.com/watch?v=3PzBYIZCOrg&amp;t=34s" TargetMode="External"/><Relationship Id="rId4" Type="http://schemas.openxmlformats.org/officeDocument/2006/relationships/hyperlink" Target="https://www.wypr.org/wypr-news/2021-09-06/black-churches-work-to-boost-baltimore-vaccinationrates"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facebook.com/NBCIonline/videos/970551947158686/" TargetMode="External"/><Relationship Id="rId2" Type="http://schemas.openxmlformats.org/officeDocument/2006/relationships/hyperlink" Target="https://www.naltblackchurch.com/health/pdf/vacc-news0612221.pdf" TargetMode="External"/><Relationship Id="rId1" Type="http://schemas.openxmlformats.org/officeDocument/2006/relationships/slideLayout" Target="../slideLayouts/slideLayout2.xml"/><Relationship Id="rId4" Type="http://schemas.openxmlformats.org/officeDocument/2006/relationships/hyperlink" Target="https://www.naltblackchurch.com/health/covid-19.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logo&#10;&#10;Description automatically generated">
            <a:extLst>
              <a:ext uri="{FF2B5EF4-FFF2-40B4-BE49-F238E27FC236}">
                <a16:creationId xmlns:a16="http://schemas.microsoft.com/office/drawing/2014/main" id="{130C23CB-7184-17CD-994C-1D7F3850351A}"/>
              </a:ext>
            </a:extLst>
          </p:cNvPr>
          <p:cNvPicPr>
            <a:picLocks noChangeAspect="1"/>
          </p:cNvPicPr>
          <p:nvPr/>
        </p:nvPicPr>
        <p:blipFill>
          <a:blip r:embed="rId2"/>
          <a:stretch>
            <a:fillRect/>
          </a:stretch>
        </p:blipFill>
        <p:spPr>
          <a:xfrm>
            <a:off x="3123570" y="725474"/>
            <a:ext cx="6328004" cy="4209956"/>
          </a:xfrm>
          <a:prstGeom prst="rect">
            <a:avLst/>
          </a:prstGeom>
        </p:spPr>
      </p:pic>
      <p:sp>
        <p:nvSpPr>
          <p:cNvPr id="3" name="TextBox 2">
            <a:extLst>
              <a:ext uri="{FF2B5EF4-FFF2-40B4-BE49-F238E27FC236}">
                <a16:creationId xmlns:a16="http://schemas.microsoft.com/office/drawing/2014/main" id="{C773D73A-B27F-04D3-E631-B44379F29E50}"/>
              </a:ext>
            </a:extLst>
          </p:cNvPr>
          <p:cNvSpPr txBox="1"/>
          <p:nvPr/>
        </p:nvSpPr>
        <p:spPr>
          <a:xfrm>
            <a:off x="1476265" y="5192710"/>
            <a:ext cx="9622612" cy="140564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50" b="1" i="0" u="none" strike="noStrike" kern="1200" cap="none" spc="0" normalizeH="0" baseline="0" noProof="0" dirty="0">
                <a:ln>
                  <a:noFill/>
                </a:ln>
                <a:solidFill>
                  <a:prstClr val="black"/>
                </a:solidFill>
                <a:effectLst/>
                <a:uLnTx/>
                <a:uFillTx/>
                <a:latin typeface="Calibri" panose="020F0502020204030204"/>
                <a:ea typeface="+mn-ea"/>
                <a:cs typeface="+mn-cs"/>
              </a:rPr>
              <a:t>NATIONAL CLINICAL TRIAL STRATEGIC PLAN (NCTSP)</a:t>
            </a:r>
            <a:endParaRPr kumimoji="0" lang="en-US" sz="42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5969CCD-6E44-058B-E753-4154813BAF42}"/>
              </a:ext>
            </a:extLst>
          </p:cNvPr>
          <p:cNvSpPr txBox="1"/>
          <p:nvPr/>
        </p:nvSpPr>
        <p:spPr>
          <a:xfrm>
            <a:off x="1" y="1"/>
            <a:ext cx="707009" cy="6857999"/>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375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5C01129-3453-464D-A870-ED71C6E89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D2781A6-5C82-4764-B489-F9A599C0A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8833" y="685800"/>
            <a:ext cx="5004061" cy="54864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A9F733-8ED0-2B66-B070-42D92ABF3208}"/>
              </a:ext>
            </a:extLst>
          </p:cNvPr>
          <p:cNvSpPr>
            <a:spLocks noGrp="1"/>
          </p:cNvSpPr>
          <p:nvPr>
            <p:ph type="title"/>
          </p:nvPr>
        </p:nvSpPr>
        <p:spPr>
          <a:xfrm>
            <a:off x="4086447" y="1084521"/>
            <a:ext cx="4019107" cy="1361347"/>
          </a:xfrm>
        </p:spPr>
        <p:txBody>
          <a:bodyPr anchor="b">
            <a:normAutofit/>
          </a:bodyPr>
          <a:lstStyle/>
          <a:p>
            <a:pPr algn="ctr"/>
            <a:r>
              <a:rPr lang="en-US" sz="2800" b="1">
                <a:solidFill>
                  <a:schemeClr val="bg1">
                    <a:alpha val="60000"/>
                  </a:schemeClr>
                </a:solidFill>
                <a:latin typeface="+mn-lt"/>
              </a:rPr>
              <a:t>What is NBCI’s and ACHDC’s Solution</a:t>
            </a:r>
          </a:p>
        </p:txBody>
      </p:sp>
      <p:pic>
        <p:nvPicPr>
          <p:cNvPr id="7" name="Picture 6" descr="A person holding a banner with balloons&#10;&#10;Description automatically generated">
            <a:extLst>
              <a:ext uri="{FF2B5EF4-FFF2-40B4-BE49-F238E27FC236}">
                <a16:creationId xmlns:a16="http://schemas.microsoft.com/office/drawing/2014/main" id="{57E5364F-F580-7A3F-48E9-CFADD2F8FB80}"/>
              </a:ext>
            </a:extLst>
          </p:cNvPr>
          <p:cNvPicPr>
            <a:picLocks noChangeAspect="1"/>
          </p:cNvPicPr>
          <p:nvPr/>
        </p:nvPicPr>
        <p:blipFill rotWithShape="1">
          <a:blip r:embed="rId2">
            <a:extLst>
              <a:ext uri="{28A0092B-C50C-407E-A947-70E740481C1C}">
                <a14:useLocalDpi xmlns:a14="http://schemas.microsoft.com/office/drawing/2010/main" val="0"/>
              </a:ext>
            </a:extLst>
          </a:blip>
          <a:srcRect l="21406" r="43065" b="2"/>
          <a:stretch/>
        </p:blipFill>
        <p:spPr>
          <a:xfrm>
            <a:off x="680483" y="685795"/>
            <a:ext cx="2931299" cy="5486400"/>
          </a:xfrm>
          <a:prstGeom prst="rect">
            <a:avLst/>
          </a:prstGeom>
        </p:spPr>
      </p:pic>
      <p:sp>
        <p:nvSpPr>
          <p:cNvPr id="3" name="Content Placeholder 2">
            <a:extLst>
              <a:ext uri="{FF2B5EF4-FFF2-40B4-BE49-F238E27FC236}">
                <a16:creationId xmlns:a16="http://schemas.microsoft.com/office/drawing/2014/main" id="{27F86DB9-E1BA-38E5-832D-1F01A56F488B}"/>
              </a:ext>
            </a:extLst>
          </p:cNvPr>
          <p:cNvSpPr>
            <a:spLocks noGrp="1"/>
          </p:cNvSpPr>
          <p:nvPr>
            <p:ph idx="1"/>
          </p:nvPr>
        </p:nvSpPr>
        <p:spPr>
          <a:xfrm>
            <a:off x="4107712" y="2732739"/>
            <a:ext cx="3976577" cy="3083270"/>
          </a:xfrm>
        </p:spPr>
        <p:txBody>
          <a:bodyPr anchor="t">
            <a:normAutofit/>
          </a:bodyPr>
          <a:lstStyle/>
          <a:p>
            <a:pPr algn="ctr"/>
            <a:r>
              <a:rPr lang="en-US" sz="2000">
                <a:solidFill>
                  <a:schemeClr val="bg1"/>
                </a:solidFill>
              </a:rPr>
              <a:t>Over the past ten years NBCI has built an infrastructure to support the goals and objectives under the National Clinical Trial Strategic Plan</a:t>
            </a:r>
          </a:p>
        </p:txBody>
      </p:sp>
      <p:pic>
        <p:nvPicPr>
          <p:cNvPr id="5" name="Picture 4" descr="A person and a child wearing face masks&#10;&#10;Description automatically generated">
            <a:extLst>
              <a:ext uri="{FF2B5EF4-FFF2-40B4-BE49-F238E27FC236}">
                <a16:creationId xmlns:a16="http://schemas.microsoft.com/office/drawing/2014/main" id="{FBC10928-D042-94B5-9321-DAF8C21CBAD5}"/>
              </a:ext>
            </a:extLst>
          </p:cNvPr>
          <p:cNvPicPr>
            <a:picLocks noChangeAspect="1"/>
          </p:cNvPicPr>
          <p:nvPr/>
        </p:nvPicPr>
        <p:blipFill rotWithShape="1">
          <a:blip r:embed="rId3">
            <a:extLst>
              <a:ext uri="{28A0092B-C50C-407E-A947-70E740481C1C}">
                <a14:useLocalDpi xmlns:a14="http://schemas.microsoft.com/office/drawing/2010/main" val="0"/>
              </a:ext>
            </a:extLst>
          </a:blip>
          <a:srcRect t="17953" b="2413"/>
          <a:stretch/>
        </p:blipFill>
        <p:spPr>
          <a:xfrm rot="5400000">
            <a:off x="7315617" y="1976304"/>
            <a:ext cx="5486399" cy="2905400"/>
          </a:xfrm>
          <a:prstGeom prst="rect">
            <a:avLst/>
          </a:prstGeom>
        </p:spPr>
      </p:pic>
    </p:spTree>
    <p:extLst>
      <p:ext uri="{BB962C8B-B14F-4D97-AF65-F5344CB8AC3E}">
        <p14:creationId xmlns:p14="http://schemas.microsoft.com/office/powerpoint/2010/main" val="1072760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06A5D-F1B2-6308-0921-C90635B7F8DE}"/>
              </a:ext>
            </a:extLst>
          </p:cNvPr>
          <p:cNvSpPr>
            <a:spLocks noGrp="1"/>
          </p:cNvSpPr>
          <p:nvPr>
            <p:ph type="title"/>
          </p:nvPr>
        </p:nvSpPr>
        <p:spPr>
          <a:xfrm>
            <a:off x="583096" y="365125"/>
            <a:ext cx="11025808" cy="1325563"/>
          </a:xfrm>
        </p:spPr>
        <p:txBody>
          <a:bodyPr/>
          <a:lstStyle/>
          <a:p>
            <a:pPr algn="ctr"/>
            <a:r>
              <a:rPr lang="en-US" b="1" dirty="0">
                <a:latin typeface="+mn-lt"/>
              </a:rPr>
              <a:t>The American Clinical Health Disparities Commission (ACHDC)</a:t>
            </a:r>
          </a:p>
        </p:txBody>
      </p:sp>
      <p:sp>
        <p:nvSpPr>
          <p:cNvPr id="3" name="Content Placeholder 2">
            <a:extLst>
              <a:ext uri="{FF2B5EF4-FFF2-40B4-BE49-F238E27FC236}">
                <a16:creationId xmlns:a16="http://schemas.microsoft.com/office/drawing/2014/main" id="{8B6DACCB-875E-013A-D1B7-1CF70E8ED3D4}"/>
              </a:ext>
            </a:extLst>
          </p:cNvPr>
          <p:cNvSpPr>
            <a:spLocks noGrp="1"/>
          </p:cNvSpPr>
          <p:nvPr>
            <p:ph idx="1"/>
          </p:nvPr>
        </p:nvSpPr>
        <p:spPr>
          <a:xfrm>
            <a:off x="710648" y="1685098"/>
            <a:ext cx="10770704" cy="4802187"/>
          </a:xfrm>
        </p:spPr>
        <p:txBody>
          <a:bodyPr>
            <a:normAutofit lnSpcReduction="10000"/>
          </a:bodyPr>
          <a:lstStyle/>
          <a:p>
            <a:r>
              <a:rPr lang="en-US" sz="3200" dirty="0"/>
              <a:t>NBCI has created the infrastructure for the first time in the history of this country to deliver in a systematic way critical clinical trial education to its’ 27.7 million members and the Latino community.</a:t>
            </a:r>
          </a:p>
          <a:p>
            <a:r>
              <a:rPr lang="en-US" sz="3200" dirty="0"/>
              <a:t>This will be the largest health educational effort ever by a 150,000-member faith-based coalition.</a:t>
            </a:r>
          </a:p>
          <a:p>
            <a:r>
              <a:rPr lang="en-US" sz="3200" dirty="0"/>
              <a:t>We have teamed up with African American and Latino clinicians and have constructed a clinical trial curriculum that will be delivered to millions of church goers.</a:t>
            </a:r>
          </a:p>
          <a:p>
            <a:r>
              <a:rPr lang="en-US" sz="3200" dirty="0"/>
              <a:t>We will do this under a forthcoming organization called The </a:t>
            </a:r>
            <a:r>
              <a:rPr lang="en-US" sz="3200" b="1" dirty="0"/>
              <a:t>American Clinical Health Disparities Commission (ACHDC)</a:t>
            </a:r>
          </a:p>
          <a:p>
            <a:endParaRPr lang="en-US" sz="3200" dirty="0"/>
          </a:p>
        </p:txBody>
      </p:sp>
    </p:spTree>
    <p:extLst>
      <p:ext uri="{BB962C8B-B14F-4D97-AF65-F5344CB8AC3E}">
        <p14:creationId xmlns:p14="http://schemas.microsoft.com/office/powerpoint/2010/main" val="2780189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993BC-315E-3684-2711-2ABD2346C1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E43227-E72D-C382-B12E-A8E61BCBF45C}"/>
              </a:ext>
            </a:extLst>
          </p:cNvPr>
          <p:cNvSpPr>
            <a:spLocks noGrp="1"/>
          </p:cNvSpPr>
          <p:nvPr>
            <p:ph type="title"/>
          </p:nvPr>
        </p:nvSpPr>
        <p:spPr>
          <a:xfrm>
            <a:off x="583096" y="232603"/>
            <a:ext cx="11025808" cy="1325563"/>
          </a:xfrm>
        </p:spPr>
        <p:txBody>
          <a:bodyPr/>
          <a:lstStyle/>
          <a:p>
            <a:pPr algn="ctr"/>
            <a:r>
              <a:rPr lang="en-US" b="1" dirty="0">
                <a:latin typeface="+mn-lt"/>
              </a:rPr>
              <a:t>NBCI and the ACHDC Website</a:t>
            </a:r>
          </a:p>
        </p:txBody>
      </p:sp>
      <p:sp>
        <p:nvSpPr>
          <p:cNvPr id="3" name="Content Placeholder 2">
            <a:extLst>
              <a:ext uri="{FF2B5EF4-FFF2-40B4-BE49-F238E27FC236}">
                <a16:creationId xmlns:a16="http://schemas.microsoft.com/office/drawing/2014/main" id="{41599E3D-790F-674A-2A07-F18B00A75CE9}"/>
              </a:ext>
            </a:extLst>
          </p:cNvPr>
          <p:cNvSpPr>
            <a:spLocks noGrp="1"/>
          </p:cNvSpPr>
          <p:nvPr>
            <p:ph idx="1"/>
          </p:nvPr>
        </p:nvSpPr>
        <p:spPr>
          <a:xfrm>
            <a:off x="583096" y="1179444"/>
            <a:ext cx="11153360" cy="5565913"/>
          </a:xfrm>
        </p:spPr>
        <p:txBody>
          <a:bodyPr>
            <a:normAutofit lnSpcReduction="10000"/>
          </a:bodyPr>
          <a:lstStyle/>
          <a:p>
            <a:r>
              <a:rPr lang="en-US" sz="3200" dirty="0"/>
              <a:t>NBCI has created the first of its’ kind – a comprehensive website that will walk African Americans and Latinos through the basic education of the benefits and risks of clinical trials.</a:t>
            </a:r>
            <a:br>
              <a:rPr lang="en-US" sz="3200" dirty="0"/>
            </a:br>
            <a:r>
              <a:rPr lang="en-US" sz="3200" dirty="0">
                <a:hlinkClick r:id="rId2"/>
              </a:rPr>
              <a:t>blackchurchclinicaltrials.com</a:t>
            </a:r>
            <a:endParaRPr lang="en-US" sz="3200" dirty="0"/>
          </a:p>
          <a:p>
            <a:pPr lvl="1"/>
            <a:r>
              <a:rPr lang="en-US" sz="2800" dirty="0"/>
              <a:t>There is a comprehensive workbook and an ability to ask questions to clinicians who look like them about the risks and benefits of clinical trials and their overall value to their own health and the health of their people.</a:t>
            </a:r>
          </a:p>
          <a:p>
            <a:r>
              <a:rPr lang="en-US" sz="3200" dirty="0">
                <a:hlinkClick r:id="rId2"/>
              </a:rPr>
              <a:t>blackchurchclinicaltrials.com</a:t>
            </a:r>
            <a:r>
              <a:rPr lang="en-US" sz="3200" dirty="0"/>
              <a:t> was created by African American and Latino clinicians and clergy and has been analyzed through comprehensive focus groups consisting of both African Americans and Latinos </a:t>
            </a:r>
          </a:p>
          <a:p>
            <a:pPr lvl="1"/>
            <a:r>
              <a:rPr lang="en-US" sz="2800" dirty="0"/>
              <a:t>Presently it’s being evaluated by 25,000 low-income African Americans and Latinos to evaluate their knowledge base on clinical trials</a:t>
            </a:r>
          </a:p>
        </p:txBody>
      </p:sp>
    </p:spTree>
    <p:extLst>
      <p:ext uri="{BB962C8B-B14F-4D97-AF65-F5344CB8AC3E}">
        <p14:creationId xmlns:p14="http://schemas.microsoft.com/office/powerpoint/2010/main" val="1115807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4D66C34-1556-337A-231C-E7C5A71F4E71}"/>
              </a:ext>
            </a:extLst>
          </p:cNvPr>
          <p:cNvPicPr>
            <a:picLocks noChangeAspect="1"/>
          </p:cNvPicPr>
          <p:nvPr/>
        </p:nvPicPr>
        <p:blipFill rotWithShape="1">
          <a:blip r:embed="rId2"/>
          <a:srcRect l="4188" t="9091" r="4903"/>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E1AA9F7-FB9E-B1B3-FFA0-244EB6EEF0E0}"/>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b="1">
                <a:solidFill>
                  <a:schemeClr val="bg1"/>
                </a:solidFill>
              </a:rPr>
              <a:t>What is the Ask?</a:t>
            </a:r>
          </a:p>
        </p:txBody>
      </p:sp>
      <p:sp>
        <p:nvSpPr>
          <p:cNvPr id="12" name="Rectangle: Rounded Corners 11">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2472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8AE56-3BA1-F5A6-1B2D-4DD4D5989A4E}"/>
              </a:ext>
            </a:extLst>
          </p:cNvPr>
          <p:cNvSpPr>
            <a:spLocks noGrp="1"/>
          </p:cNvSpPr>
          <p:nvPr>
            <p:ph type="title"/>
          </p:nvPr>
        </p:nvSpPr>
        <p:spPr/>
        <p:txBody>
          <a:bodyPr>
            <a:normAutofit/>
          </a:bodyPr>
          <a:lstStyle/>
          <a:p>
            <a:pPr algn="ctr"/>
            <a:r>
              <a:rPr lang="en-US" sz="4000" b="1" dirty="0">
                <a:latin typeface="+mn-lt"/>
              </a:rPr>
              <a:t>WHAT IS THE ASK?</a:t>
            </a:r>
          </a:p>
        </p:txBody>
      </p:sp>
      <p:sp>
        <p:nvSpPr>
          <p:cNvPr id="3" name="Content Placeholder 2">
            <a:extLst>
              <a:ext uri="{FF2B5EF4-FFF2-40B4-BE49-F238E27FC236}">
                <a16:creationId xmlns:a16="http://schemas.microsoft.com/office/drawing/2014/main" id="{6A2CF60E-C635-1B05-53A0-1A93511B2DA0}"/>
              </a:ext>
            </a:extLst>
          </p:cNvPr>
          <p:cNvSpPr>
            <a:spLocks noGrp="1"/>
          </p:cNvSpPr>
          <p:nvPr>
            <p:ph idx="1"/>
          </p:nvPr>
        </p:nvSpPr>
        <p:spPr>
          <a:xfrm>
            <a:off x="558800" y="1553028"/>
            <a:ext cx="11074399" cy="4209144"/>
          </a:xfrm>
        </p:spPr>
        <p:txBody>
          <a:bodyPr vert="horz" lIns="91440" tIns="45720" rIns="91440" bIns="45720" rtlCol="0" anchor="t">
            <a:normAutofit/>
          </a:bodyPr>
          <a:lstStyle/>
          <a:p>
            <a:r>
              <a:rPr lang="en-US" sz="3200" dirty="0"/>
              <a:t>NBCI is seeking a $5 million grant over the next 4 years to support and  implement its’ National Clinical Trial Strategic Plan (NCTSP)</a:t>
            </a:r>
          </a:p>
          <a:p>
            <a:pPr marL="0" indent="0" algn="ctr">
              <a:buNone/>
            </a:pPr>
            <a:r>
              <a:rPr lang="en-US" sz="3200" b="1" dirty="0">
                <a:hlinkClick r:id="rId2"/>
              </a:rPr>
              <a:t>https://blackchurchclinicaltrials.com</a:t>
            </a:r>
            <a:endParaRPr lang="en-US" b="1" dirty="0"/>
          </a:p>
          <a:p>
            <a:r>
              <a:rPr lang="en-US" sz="3200" b="0" i="0" dirty="0">
                <a:solidFill>
                  <a:srgbClr val="000000"/>
                </a:solidFill>
                <a:effectLst/>
              </a:rPr>
              <a:t>NCTSP is the most serious, substantive, systematic and science-based attempt by African-American physicians and ministers to persuade the black community of the risks and benefits of participating in clinical trials. </a:t>
            </a:r>
            <a:endParaRPr lang="en-US" sz="2400" b="0" i="0" dirty="0">
              <a:solidFill>
                <a:srgbClr val="000000"/>
              </a:solidFill>
              <a:effectLst/>
            </a:endParaRPr>
          </a:p>
        </p:txBody>
      </p:sp>
    </p:spTree>
    <p:extLst>
      <p:ext uri="{BB962C8B-B14F-4D97-AF65-F5344CB8AC3E}">
        <p14:creationId xmlns:p14="http://schemas.microsoft.com/office/powerpoint/2010/main" val="2669833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44F98-DF60-8C30-D5B5-806F8A7EA7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A56FA6-59CE-1586-9CD1-D36023D195BA}"/>
              </a:ext>
            </a:extLst>
          </p:cNvPr>
          <p:cNvSpPr>
            <a:spLocks noGrp="1"/>
          </p:cNvSpPr>
          <p:nvPr>
            <p:ph type="title"/>
          </p:nvPr>
        </p:nvSpPr>
        <p:spPr/>
        <p:txBody>
          <a:bodyPr>
            <a:normAutofit/>
          </a:bodyPr>
          <a:lstStyle/>
          <a:p>
            <a:pPr algn="ctr"/>
            <a:r>
              <a:rPr lang="en-US" sz="4000" b="1" dirty="0">
                <a:latin typeface="+mn-lt"/>
              </a:rPr>
              <a:t>WHAT IS THE ASK?</a:t>
            </a:r>
          </a:p>
        </p:txBody>
      </p:sp>
      <p:sp>
        <p:nvSpPr>
          <p:cNvPr id="3" name="Content Placeholder 2">
            <a:extLst>
              <a:ext uri="{FF2B5EF4-FFF2-40B4-BE49-F238E27FC236}">
                <a16:creationId xmlns:a16="http://schemas.microsoft.com/office/drawing/2014/main" id="{4E829D99-6E4E-FD83-9FF4-5FCB2EB7C538}"/>
              </a:ext>
            </a:extLst>
          </p:cNvPr>
          <p:cNvSpPr>
            <a:spLocks noGrp="1"/>
          </p:cNvSpPr>
          <p:nvPr>
            <p:ph idx="1"/>
          </p:nvPr>
        </p:nvSpPr>
        <p:spPr>
          <a:xfrm>
            <a:off x="580571" y="1291770"/>
            <a:ext cx="11074399" cy="5566229"/>
          </a:xfrm>
        </p:spPr>
        <p:txBody>
          <a:bodyPr vert="horz" lIns="91440" tIns="45720" rIns="91440" bIns="45720" rtlCol="0" anchor="t">
            <a:normAutofit/>
          </a:bodyPr>
          <a:lstStyle/>
          <a:p>
            <a:r>
              <a:rPr lang="en-US" sz="3200" b="0" i="0" dirty="0">
                <a:solidFill>
                  <a:srgbClr val="000000"/>
                </a:solidFill>
                <a:effectLst/>
              </a:rPr>
              <a:t>Many experts agree that by combining faith and science with the largest pool of prospective and educated members and dealing forthrightly with the historical mistrust of science and government this approach has more than an 80% chance of succeeding.</a:t>
            </a:r>
            <a:endParaRPr lang="en-US" sz="3200" b="1" dirty="0">
              <a:ea typeface="Calibri"/>
              <a:cs typeface="Calibri"/>
            </a:endParaRPr>
          </a:p>
          <a:p>
            <a:pPr marL="0" indent="0" algn="ctr">
              <a:buNone/>
            </a:pPr>
            <a:r>
              <a:rPr lang="en-US" sz="3200" b="1" dirty="0"/>
              <a:t>https://blackchurchclinicaltrials.com/faith-health.php</a:t>
            </a:r>
          </a:p>
        </p:txBody>
      </p:sp>
    </p:spTree>
    <p:extLst>
      <p:ext uri="{BB962C8B-B14F-4D97-AF65-F5344CB8AC3E}">
        <p14:creationId xmlns:p14="http://schemas.microsoft.com/office/powerpoint/2010/main" val="3685903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E81DD-67E1-EC46-BD9B-F1BB0450D1CB}"/>
              </a:ext>
            </a:extLst>
          </p:cNvPr>
          <p:cNvSpPr>
            <a:spLocks noGrp="1"/>
          </p:cNvSpPr>
          <p:nvPr>
            <p:ph type="title"/>
          </p:nvPr>
        </p:nvSpPr>
        <p:spPr>
          <a:xfrm>
            <a:off x="818321" y="192847"/>
            <a:ext cx="10515600" cy="1325563"/>
          </a:xfrm>
        </p:spPr>
        <p:txBody>
          <a:bodyPr/>
          <a:lstStyle/>
          <a:p>
            <a:pPr algn="ctr"/>
            <a:r>
              <a:rPr lang="en-US" b="1" dirty="0">
                <a:latin typeface="+mn-lt"/>
              </a:rPr>
              <a:t>What is the Ask?</a:t>
            </a:r>
          </a:p>
        </p:txBody>
      </p:sp>
      <p:sp>
        <p:nvSpPr>
          <p:cNvPr id="3" name="Content Placeholder 2">
            <a:extLst>
              <a:ext uri="{FF2B5EF4-FFF2-40B4-BE49-F238E27FC236}">
                <a16:creationId xmlns:a16="http://schemas.microsoft.com/office/drawing/2014/main" id="{E4CD8A1C-2C17-4379-65EF-282799CF46EA}"/>
              </a:ext>
            </a:extLst>
          </p:cNvPr>
          <p:cNvSpPr>
            <a:spLocks noGrp="1"/>
          </p:cNvSpPr>
          <p:nvPr>
            <p:ph idx="1"/>
          </p:nvPr>
        </p:nvSpPr>
        <p:spPr>
          <a:xfrm>
            <a:off x="675861" y="1325217"/>
            <a:ext cx="10800521" cy="5167658"/>
          </a:xfrm>
        </p:spPr>
        <p:txBody>
          <a:bodyPr>
            <a:normAutofit fontScale="92500" lnSpcReduction="20000"/>
          </a:bodyPr>
          <a:lstStyle/>
          <a:p>
            <a:pPr marL="0" indent="0">
              <a:buNone/>
            </a:pPr>
            <a:r>
              <a:rPr lang="en-US" sz="3200" dirty="0"/>
              <a:t>A fully funded ask will permit the following activities to take place.</a:t>
            </a:r>
          </a:p>
          <a:p>
            <a:r>
              <a:rPr lang="en-US" sz="3200" dirty="0"/>
              <a:t>Hiring of an outreach staff</a:t>
            </a:r>
          </a:p>
          <a:p>
            <a:r>
              <a:rPr lang="en-US" sz="3200" dirty="0"/>
              <a:t>Marketing of the website </a:t>
            </a:r>
            <a:r>
              <a:rPr lang="en-US" sz="3200" dirty="0">
                <a:hlinkClick r:id="rId2"/>
              </a:rPr>
              <a:t>blackchurchclinicaltrials.com</a:t>
            </a:r>
            <a:endParaRPr lang="en-US" sz="3200" dirty="0"/>
          </a:p>
          <a:p>
            <a:r>
              <a:rPr lang="en-US" sz="3200" dirty="0"/>
              <a:t>The development of a comprehensive social media plan</a:t>
            </a:r>
          </a:p>
          <a:p>
            <a:r>
              <a:rPr lang="en-US" sz="3200" dirty="0"/>
              <a:t>The activation of a “Train the Trainers” program </a:t>
            </a:r>
          </a:p>
          <a:p>
            <a:r>
              <a:rPr lang="en-US" sz="3200" dirty="0"/>
              <a:t>The implementation of cultural competency clinical education for clinicians</a:t>
            </a:r>
          </a:p>
          <a:p>
            <a:r>
              <a:rPr lang="en-US" sz="3200" dirty="0"/>
              <a:t>The continuation of the Clinical Trial Mobile Pavilion targeting 15 cities </a:t>
            </a:r>
          </a:p>
          <a:p>
            <a:r>
              <a:rPr lang="en-US" sz="3200" dirty="0"/>
              <a:t>The implementation of the Clinical Trial Day Long Program</a:t>
            </a:r>
          </a:p>
          <a:p>
            <a:r>
              <a:rPr lang="en-US" sz="3200" dirty="0"/>
              <a:t>The video production of “How to Successfully Communicate with African American and Latino Patients”</a:t>
            </a:r>
          </a:p>
          <a:p>
            <a:endParaRPr lang="en-US" sz="3200" dirty="0"/>
          </a:p>
          <a:p>
            <a:endParaRPr lang="en-US" sz="3200" dirty="0"/>
          </a:p>
        </p:txBody>
      </p:sp>
    </p:spTree>
    <p:extLst>
      <p:ext uri="{BB962C8B-B14F-4D97-AF65-F5344CB8AC3E}">
        <p14:creationId xmlns:p14="http://schemas.microsoft.com/office/powerpoint/2010/main" val="2323882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01F64-4AF9-8376-1132-A02D704D38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CC2DA8-3563-4E46-D41C-C8AAE8DFE75E}"/>
              </a:ext>
            </a:extLst>
          </p:cNvPr>
          <p:cNvSpPr>
            <a:spLocks noGrp="1"/>
          </p:cNvSpPr>
          <p:nvPr>
            <p:ph type="title"/>
          </p:nvPr>
        </p:nvSpPr>
        <p:spPr>
          <a:xfrm>
            <a:off x="838200" y="500062"/>
            <a:ext cx="10515600" cy="1325563"/>
          </a:xfrm>
        </p:spPr>
        <p:txBody>
          <a:bodyPr/>
          <a:lstStyle/>
          <a:p>
            <a:pPr algn="ctr"/>
            <a:r>
              <a:rPr lang="en-US" b="1" dirty="0">
                <a:latin typeface="+mn-lt"/>
              </a:rPr>
              <a:t>How We Plan to Achieve </a:t>
            </a:r>
            <a:br>
              <a:rPr lang="en-US" b="1" dirty="0">
                <a:latin typeface="+mn-lt"/>
              </a:rPr>
            </a:br>
            <a:r>
              <a:rPr lang="en-US" b="1" dirty="0">
                <a:latin typeface="+mn-lt"/>
              </a:rPr>
              <a:t>Our Educational Goals</a:t>
            </a:r>
          </a:p>
        </p:txBody>
      </p:sp>
      <p:sp>
        <p:nvSpPr>
          <p:cNvPr id="3" name="Content Placeholder 2">
            <a:extLst>
              <a:ext uri="{FF2B5EF4-FFF2-40B4-BE49-F238E27FC236}">
                <a16:creationId xmlns:a16="http://schemas.microsoft.com/office/drawing/2014/main" id="{7D59B724-E704-72A2-CC87-047DF4616E62}"/>
              </a:ext>
            </a:extLst>
          </p:cNvPr>
          <p:cNvSpPr>
            <a:spLocks noGrp="1"/>
          </p:cNvSpPr>
          <p:nvPr>
            <p:ph idx="1"/>
          </p:nvPr>
        </p:nvSpPr>
        <p:spPr>
          <a:xfrm>
            <a:off x="838200" y="1825625"/>
            <a:ext cx="10515600" cy="4886260"/>
          </a:xfrm>
        </p:spPr>
        <p:txBody>
          <a:bodyPr>
            <a:normAutofit/>
          </a:bodyPr>
          <a:lstStyle/>
          <a:p>
            <a:pPr>
              <a:buFont typeface="Wingdings" panose="05000000000000000000" pitchFamily="2" charset="2"/>
              <a:buChar char="§"/>
            </a:pPr>
            <a:r>
              <a:rPr lang="en-US" sz="3200" dirty="0"/>
              <a:t>Conduct 500 to 1,500 education sessions using the Trainer of Trainers methodology to facilitate preparation of the NBCI members.</a:t>
            </a:r>
          </a:p>
          <a:p>
            <a:pPr>
              <a:buFont typeface="Wingdings" panose="05000000000000000000" pitchFamily="2" charset="2"/>
              <a:buChar char="§"/>
            </a:pPr>
            <a:r>
              <a:rPr lang="en-US" sz="3200" dirty="0"/>
              <a:t>Engagement with 50,000 to 105,000 NBCI members to educate and encourage annually the need to complete the online clinical trials course. </a:t>
            </a:r>
          </a:p>
          <a:p>
            <a:endParaRPr lang="en-US" dirty="0"/>
          </a:p>
        </p:txBody>
      </p:sp>
    </p:spTree>
    <p:extLst>
      <p:ext uri="{BB962C8B-B14F-4D97-AF65-F5344CB8AC3E}">
        <p14:creationId xmlns:p14="http://schemas.microsoft.com/office/powerpoint/2010/main" val="1644242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tanding under a tent&#10;&#10;Description automatically generated">
            <a:extLst>
              <a:ext uri="{FF2B5EF4-FFF2-40B4-BE49-F238E27FC236}">
                <a16:creationId xmlns:a16="http://schemas.microsoft.com/office/drawing/2014/main" id="{9D01B81E-D54A-D554-5301-CB893C7F2EFF}"/>
              </a:ext>
            </a:extLst>
          </p:cNvPr>
          <p:cNvPicPr>
            <a:picLocks noChangeAspect="1"/>
          </p:cNvPicPr>
          <p:nvPr/>
        </p:nvPicPr>
        <p:blipFill rotWithShape="1">
          <a:blip r:embed="rId2">
            <a:extLst>
              <a:ext uri="{28A0092B-C50C-407E-A947-70E740481C1C}">
                <a14:useLocalDpi xmlns:a14="http://schemas.microsoft.com/office/drawing/2010/main" val="0"/>
              </a:ext>
            </a:extLst>
          </a:blip>
          <a:srcRect l="1"/>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0F1917-4ED7-18B7-FEB6-03FCAAD42AE1}"/>
              </a:ext>
            </a:extLst>
          </p:cNvPr>
          <p:cNvSpPr>
            <a:spLocks noGrp="1"/>
          </p:cNvSpPr>
          <p:nvPr>
            <p:ph type="title"/>
          </p:nvPr>
        </p:nvSpPr>
        <p:spPr>
          <a:xfrm>
            <a:off x="643466" y="643467"/>
            <a:ext cx="5452529" cy="3569242"/>
          </a:xfrm>
        </p:spPr>
        <p:txBody>
          <a:bodyPr vert="horz" lIns="91440" tIns="45720" rIns="91440" bIns="45720" rtlCol="0" anchor="t">
            <a:normAutofit/>
          </a:bodyPr>
          <a:lstStyle/>
          <a:p>
            <a:r>
              <a:rPr lang="en-US" sz="5200" b="1" dirty="0">
                <a:solidFill>
                  <a:srgbClr val="FFFFFF"/>
                </a:solidFill>
                <a:latin typeface="+mn-lt"/>
              </a:rPr>
              <a:t>What Has Been Accomplished in This Area To Date</a:t>
            </a:r>
          </a:p>
        </p:txBody>
      </p:sp>
      <p:sp>
        <p:nvSpPr>
          <p:cNvPr id="14" name="Rectangle 13">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0832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B7E01-2FF0-ED81-ECF1-CF454AC2E5ED}"/>
              </a:ext>
            </a:extLst>
          </p:cNvPr>
          <p:cNvSpPr>
            <a:spLocks noGrp="1"/>
          </p:cNvSpPr>
          <p:nvPr>
            <p:ph type="title"/>
          </p:nvPr>
        </p:nvSpPr>
        <p:spPr/>
        <p:txBody>
          <a:bodyPr/>
          <a:lstStyle/>
          <a:p>
            <a:pPr algn="ctr"/>
            <a:r>
              <a:rPr lang="en-US" b="1" dirty="0">
                <a:latin typeface="+mn-lt"/>
              </a:rPr>
              <a:t>Current Activities:  </a:t>
            </a:r>
            <a:br>
              <a:rPr lang="en-US" b="1" dirty="0">
                <a:latin typeface="+mn-lt"/>
              </a:rPr>
            </a:br>
            <a:r>
              <a:rPr lang="en-US" b="1" dirty="0">
                <a:latin typeface="+mn-lt"/>
              </a:rPr>
              <a:t>Laying the Ground-Work</a:t>
            </a:r>
          </a:p>
        </p:txBody>
      </p:sp>
      <p:sp>
        <p:nvSpPr>
          <p:cNvPr id="3" name="Content Placeholder 2">
            <a:extLst>
              <a:ext uri="{FF2B5EF4-FFF2-40B4-BE49-F238E27FC236}">
                <a16:creationId xmlns:a16="http://schemas.microsoft.com/office/drawing/2014/main" id="{19B1B6A4-ED07-1F6F-C6D0-048396BEDBBC}"/>
              </a:ext>
            </a:extLst>
          </p:cNvPr>
          <p:cNvSpPr>
            <a:spLocks noGrp="1"/>
          </p:cNvSpPr>
          <p:nvPr>
            <p:ph idx="1"/>
          </p:nvPr>
        </p:nvSpPr>
        <p:spPr>
          <a:xfrm>
            <a:off x="838200" y="1825624"/>
            <a:ext cx="10515600" cy="4857979"/>
          </a:xfrm>
        </p:spPr>
        <p:txBody>
          <a:bodyPr>
            <a:normAutofit fontScale="92500" lnSpcReduction="10000"/>
          </a:bodyPr>
          <a:lstStyle/>
          <a:p>
            <a:r>
              <a:rPr lang="en-US" dirty="0"/>
              <a:t>NBCI is currently testing its new NCTSP Clinical </a:t>
            </a:r>
            <a:r>
              <a:rPr lang="en-US" dirty="0">
                <a:solidFill>
                  <a:srgbClr val="080808"/>
                </a:solidFill>
              </a:rPr>
              <a:t>Trials </a:t>
            </a:r>
            <a:r>
              <a:rPr lang="en-US" dirty="0"/>
              <a:t>website with 25,000 low-income members of its churches.</a:t>
            </a:r>
          </a:p>
          <a:p>
            <a:r>
              <a:rPr lang="en-US" dirty="0"/>
              <a:t>NBCI is briefing: </a:t>
            </a:r>
          </a:p>
          <a:p>
            <a:pPr lvl="1"/>
            <a:r>
              <a:rPr lang="en-US" dirty="0"/>
              <a:t>BIO partners</a:t>
            </a:r>
          </a:p>
          <a:p>
            <a:pPr lvl="1"/>
            <a:r>
              <a:rPr lang="en-US" dirty="0"/>
              <a:t>National Medical Association</a:t>
            </a:r>
          </a:p>
          <a:p>
            <a:pPr lvl="1"/>
            <a:r>
              <a:rPr lang="en-US" dirty="0"/>
              <a:t>National Hispanic Medical Association</a:t>
            </a:r>
          </a:p>
          <a:p>
            <a:r>
              <a:rPr lang="en-US" dirty="0"/>
              <a:t>NBCI is currently engaging in the process to establish a meetings with: </a:t>
            </a:r>
          </a:p>
          <a:p>
            <a:pPr lvl="1"/>
            <a:r>
              <a:rPr lang="en-US" dirty="0"/>
              <a:t>FDA </a:t>
            </a:r>
          </a:p>
          <a:p>
            <a:pPr lvl="1"/>
            <a:r>
              <a:rPr lang="en-US" dirty="0"/>
              <a:t>NIH</a:t>
            </a:r>
          </a:p>
          <a:p>
            <a:pPr lvl="1"/>
            <a:r>
              <a:rPr lang="en-US" dirty="0"/>
              <a:t>American Heart Association</a:t>
            </a:r>
          </a:p>
          <a:p>
            <a:pPr lvl="1"/>
            <a:r>
              <a:rPr lang="en-US" dirty="0"/>
              <a:t>American Lung Association</a:t>
            </a:r>
          </a:p>
          <a:p>
            <a:pPr lvl="1"/>
            <a:r>
              <a:rPr lang="en-US" dirty="0"/>
              <a:t>American Diabetes Association</a:t>
            </a:r>
          </a:p>
          <a:p>
            <a:pPr lvl="1"/>
            <a:r>
              <a:rPr lang="en-US" dirty="0"/>
              <a:t>large health insurers </a:t>
            </a:r>
          </a:p>
          <a:p>
            <a:endParaRPr lang="en-US" dirty="0"/>
          </a:p>
          <a:p>
            <a:endParaRPr lang="en-US" dirty="0"/>
          </a:p>
        </p:txBody>
      </p:sp>
    </p:spTree>
    <p:extLst>
      <p:ext uri="{BB962C8B-B14F-4D97-AF65-F5344CB8AC3E}">
        <p14:creationId xmlns:p14="http://schemas.microsoft.com/office/powerpoint/2010/main" val="8804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60CCCC-C907-31EC-A30A-8F5DEF3976D0}"/>
              </a:ext>
            </a:extLst>
          </p:cNvPr>
          <p:cNvSpPr>
            <a:spLocks noGrp="1"/>
          </p:cNvSpPr>
          <p:nvPr>
            <p:ph type="title"/>
          </p:nvPr>
        </p:nvSpPr>
        <p:spPr>
          <a:xfrm>
            <a:off x="838199" y="3990205"/>
            <a:ext cx="10518776" cy="1876023"/>
          </a:xfrm>
        </p:spPr>
        <p:txBody>
          <a:bodyPr vert="horz" wrap="square" lIns="91440" tIns="45720" rIns="91440" bIns="45720" rtlCol="0" anchor="b">
            <a:normAutofit fontScale="90000"/>
          </a:bodyPr>
          <a:lstStyle/>
          <a:p>
            <a:pPr algn="ctr"/>
            <a:r>
              <a:rPr lang="en-US" sz="4400" b="1" dirty="0">
                <a:solidFill>
                  <a:schemeClr val="bg1"/>
                </a:solidFill>
                <a:latin typeface="+mn-lt"/>
              </a:rPr>
              <a:t>Who is The National Black Church Initiative and The American Clinical Health Disparities Commission?</a:t>
            </a:r>
          </a:p>
        </p:txBody>
      </p:sp>
      <p:pic>
        <p:nvPicPr>
          <p:cNvPr id="4" name="Picture 3">
            <a:extLst>
              <a:ext uri="{FF2B5EF4-FFF2-40B4-BE49-F238E27FC236}">
                <a16:creationId xmlns:a16="http://schemas.microsoft.com/office/drawing/2014/main" id="{FCCE3C68-B865-B002-EAC9-F7EE7D37A705}"/>
              </a:ext>
            </a:extLst>
          </p:cNvPr>
          <p:cNvPicPr>
            <a:picLocks noChangeAspect="1"/>
          </p:cNvPicPr>
          <p:nvPr/>
        </p:nvPicPr>
        <p:blipFill rotWithShape="1">
          <a:blip r:embed="rId2"/>
          <a:srcRect b="6250"/>
          <a:stretch/>
        </p:blipFill>
        <p:spPr>
          <a:xfrm>
            <a:off x="20" y="10"/>
            <a:ext cx="12191980" cy="3657590"/>
          </a:xfrm>
          <a:custGeom>
            <a:avLst/>
            <a:gdLst/>
            <a:ahLst/>
            <a:cxnLst/>
            <a:rect l="l" t="t" r="r" b="b"/>
            <a:pathLst>
              <a:path w="12192000" h="3657600">
                <a:moveTo>
                  <a:pt x="7230262" y="3468462"/>
                </a:moveTo>
                <a:lnTo>
                  <a:pt x="7197115" y="3474938"/>
                </a:lnTo>
                <a:lnTo>
                  <a:pt x="7214545" y="3473344"/>
                </a:lnTo>
                <a:cubicBezTo>
                  <a:pt x="7220308" y="3472558"/>
                  <a:pt x="7225785" y="3471224"/>
                  <a:pt x="7230262" y="3468462"/>
                </a:cubicBezTo>
                <a:close/>
                <a:moveTo>
                  <a:pt x="7009120" y="3411863"/>
                </a:moveTo>
                <a:lnTo>
                  <a:pt x="7021563" y="3422955"/>
                </a:lnTo>
                <a:lnTo>
                  <a:pt x="7021563" y="3422954"/>
                </a:lnTo>
                <a:close/>
                <a:moveTo>
                  <a:pt x="7768443" y="3303674"/>
                </a:moveTo>
                <a:lnTo>
                  <a:pt x="7768443" y="3303675"/>
                </a:lnTo>
                <a:lnTo>
                  <a:pt x="7792447" y="3326153"/>
                </a:lnTo>
                <a:cubicBezTo>
                  <a:pt x="7785969" y="3320057"/>
                  <a:pt x="7779301" y="3313961"/>
                  <a:pt x="7768443" y="3303674"/>
                </a:cubicBezTo>
                <a:close/>
                <a:moveTo>
                  <a:pt x="4038748" y="3301555"/>
                </a:moveTo>
                <a:lnTo>
                  <a:pt x="4030517" y="3313199"/>
                </a:lnTo>
                <a:cubicBezTo>
                  <a:pt x="4026230" y="3321105"/>
                  <a:pt x="4021242" y="3327345"/>
                  <a:pt x="4015609" y="3332050"/>
                </a:cubicBezTo>
                <a:lnTo>
                  <a:pt x="3996845" y="3341704"/>
                </a:lnTo>
                <a:cubicBezTo>
                  <a:pt x="4010562" y="3338155"/>
                  <a:pt x="4021944" y="3329011"/>
                  <a:pt x="4030518" y="3313199"/>
                </a:cubicBezTo>
                <a:close/>
                <a:moveTo>
                  <a:pt x="6245343" y="3298149"/>
                </a:moveTo>
                <a:lnTo>
                  <a:pt x="6274406" y="3304945"/>
                </a:lnTo>
                <a:lnTo>
                  <a:pt x="6291247" y="3311262"/>
                </a:lnTo>
                <a:lnTo>
                  <a:pt x="6291385" y="3311314"/>
                </a:lnTo>
                <a:lnTo>
                  <a:pt x="6306284" y="3317152"/>
                </a:lnTo>
                <a:lnTo>
                  <a:pt x="6308075" y="3317568"/>
                </a:lnTo>
                <a:lnTo>
                  <a:pt x="6313855" y="3319733"/>
                </a:lnTo>
                <a:cubicBezTo>
                  <a:pt x="6321454" y="3322121"/>
                  <a:pt x="6329151" y="3323858"/>
                  <a:pt x="6337048" y="3324296"/>
                </a:cubicBezTo>
                <a:lnTo>
                  <a:pt x="6308075" y="3317568"/>
                </a:lnTo>
                <a:lnTo>
                  <a:pt x="6291385" y="3311314"/>
                </a:lnTo>
                <a:lnTo>
                  <a:pt x="6276197" y="3305364"/>
                </a:lnTo>
                <a:lnTo>
                  <a:pt x="6274406" y="3304945"/>
                </a:lnTo>
                <a:lnTo>
                  <a:pt x="6268613" y="3302771"/>
                </a:lnTo>
                <a:cubicBezTo>
                  <a:pt x="6260996" y="3300370"/>
                  <a:pt x="6253273" y="3298613"/>
                  <a:pt x="6245343" y="3298149"/>
                </a:cubicBezTo>
                <a:close/>
                <a:moveTo>
                  <a:pt x="6558837" y="3268317"/>
                </a:moveTo>
                <a:cubicBezTo>
                  <a:pt x="6548970" y="3267668"/>
                  <a:pt x="6539355" y="3268073"/>
                  <a:pt x="6529984" y="3269763"/>
                </a:cubicBezTo>
                <a:lnTo>
                  <a:pt x="6589207" y="3273193"/>
                </a:lnTo>
                <a:cubicBezTo>
                  <a:pt x="6578825" y="3270668"/>
                  <a:pt x="6568705" y="3268966"/>
                  <a:pt x="6558837" y="3268317"/>
                </a:cubicBezTo>
                <a:close/>
                <a:moveTo>
                  <a:pt x="4834454" y="3207659"/>
                </a:moveTo>
                <a:cubicBezTo>
                  <a:pt x="4849504" y="3224138"/>
                  <a:pt x="4866316" y="3230376"/>
                  <a:pt x="4883986" y="3231901"/>
                </a:cubicBezTo>
                <a:lnTo>
                  <a:pt x="4858238" y="3225387"/>
                </a:lnTo>
                <a:cubicBezTo>
                  <a:pt x="4849945" y="3221578"/>
                  <a:pt x="4841981" y="3215898"/>
                  <a:pt x="4834454" y="3207659"/>
                </a:cubicBezTo>
                <a:close/>
                <a:moveTo>
                  <a:pt x="5056443" y="3205325"/>
                </a:moveTo>
                <a:lnTo>
                  <a:pt x="5072589" y="3206105"/>
                </a:lnTo>
                <a:cubicBezTo>
                  <a:pt x="5078053" y="3207563"/>
                  <a:pt x="5083590" y="3210326"/>
                  <a:pt x="5089162" y="3214707"/>
                </a:cubicBezTo>
                <a:cubicBezTo>
                  <a:pt x="5078020" y="3205944"/>
                  <a:pt x="5067015" y="3203658"/>
                  <a:pt x="5056443" y="3205325"/>
                </a:cubicBezTo>
                <a:close/>
                <a:moveTo>
                  <a:pt x="739852" y="2905443"/>
                </a:moveTo>
                <a:cubicBezTo>
                  <a:pt x="733899" y="2911992"/>
                  <a:pt x="728660" y="2919613"/>
                  <a:pt x="724278" y="2926662"/>
                </a:cubicBezTo>
                <a:cubicBezTo>
                  <a:pt x="719849" y="2933806"/>
                  <a:pt x="714527" y="2939152"/>
                  <a:pt x="708621" y="2942822"/>
                </a:cubicBezTo>
                <a:lnTo>
                  <a:pt x="691439" y="2948297"/>
                </a:lnTo>
                <a:lnTo>
                  <a:pt x="708622" y="2942822"/>
                </a:lnTo>
                <a:cubicBezTo>
                  <a:pt x="714527" y="2939152"/>
                  <a:pt x="719849" y="2933806"/>
                  <a:pt x="724279" y="2926662"/>
                </a:cubicBezTo>
                <a:cubicBezTo>
                  <a:pt x="728660" y="2919613"/>
                  <a:pt x="733899" y="2911992"/>
                  <a:pt x="739852" y="2905443"/>
                </a:cubicBezTo>
                <a:close/>
                <a:moveTo>
                  <a:pt x="8934151" y="2836933"/>
                </a:moveTo>
                <a:cubicBezTo>
                  <a:pt x="8940248" y="2842173"/>
                  <a:pt x="8947058" y="2847506"/>
                  <a:pt x="8954249" y="2851864"/>
                </a:cubicBezTo>
                <a:lnTo>
                  <a:pt x="8962389" y="2855163"/>
                </a:lnTo>
                <a:lnTo>
                  <a:pt x="8954250" y="2851864"/>
                </a:lnTo>
                <a:cubicBezTo>
                  <a:pt x="8947058" y="2847506"/>
                  <a:pt x="8940248" y="2842173"/>
                  <a:pt x="8934151" y="2836933"/>
                </a:cubicBezTo>
                <a:close/>
                <a:moveTo>
                  <a:pt x="2314816" y="2835337"/>
                </a:moveTo>
                <a:cubicBezTo>
                  <a:pt x="2309720" y="2836314"/>
                  <a:pt x="2304339" y="2838362"/>
                  <a:pt x="2300909" y="2840743"/>
                </a:cubicBezTo>
                <a:cubicBezTo>
                  <a:pt x="2267856" y="2863985"/>
                  <a:pt x="2242281" y="2875891"/>
                  <a:pt x="2216515" y="2876487"/>
                </a:cubicBezTo>
                <a:cubicBezTo>
                  <a:pt x="2242281" y="2875891"/>
                  <a:pt x="2267856" y="2863985"/>
                  <a:pt x="2300910" y="2840743"/>
                </a:cubicBezTo>
                <a:close/>
                <a:moveTo>
                  <a:pt x="1916629" y="2813600"/>
                </a:moveTo>
                <a:lnTo>
                  <a:pt x="1907132" y="2816930"/>
                </a:lnTo>
                <a:lnTo>
                  <a:pt x="1866619" y="2826615"/>
                </a:lnTo>
                <a:lnTo>
                  <a:pt x="1907133" y="2816930"/>
                </a:lnTo>
                <a:close/>
                <a:moveTo>
                  <a:pt x="2058204" y="2802832"/>
                </a:moveTo>
                <a:cubicBezTo>
                  <a:pt x="2076636" y="2804546"/>
                  <a:pt x="2095174" y="2805403"/>
                  <a:pt x="2108194" y="2817539"/>
                </a:cubicBezTo>
                <a:cubicBezTo>
                  <a:pt x="2095175" y="2805403"/>
                  <a:pt x="2076636" y="2804546"/>
                  <a:pt x="2058204" y="2802832"/>
                </a:cubicBezTo>
                <a:close/>
                <a:moveTo>
                  <a:pt x="0" y="0"/>
                </a:moveTo>
                <a:lnTo>
                  <a:pt x="12192000" y="0"/>
                </a:lnTo>
                <a:lnTo>
                  <a:pt x="12192000" y="810707"/>
                </a:lnTo>
                <a:cubicBezTo>
                  <a:pt x="12192000" y="826330"/>
                  <a:pt x="12192000" y="835855"/>
                  <a:pt x="12192000" y="845570"/>
                </a:cubicBezTo>
                <a:lnTo>
                  <a:pt x="12192000" y="1243302"/>
                </a:lnTo>
                <a:lnTo>
                  <a:pt x="12160947" y="1271923"/>
                </a:lnTo>
                <a:cubicBezTo>
                  <a:pt x="12118083" y="1293449"/>
                  <a:pt x="12072360" y="1312882"/>
                  <a:pt x="12026448" y="1332123"/>
                </a:cubicBezTo>
                <a:cubicBezTo>
                  <a:pt x="12013114" y="1337649"/>
                  <a:pt x="11998443" y="1340697"/>
                  <a:pt x="11986443" y="1348126"/>
                </a:cubicBezTo>
                <a:cubicBezTo>
                  <a:pt x="11931195" y="1382036"/>
                  <a:pt x="11877664" y="1418614"/>
                  <a:pt x="11821656" y="1451191"/>
                </a:cubicBezTo>
                <a:cubicBezTo>
                  <a:pt x="11763931" y="1484910"/>
                  <a:pt x="11712304" y="1524726"/>
                  <a:pt x="11672489" y="1578639"/>
                </a:cubicBezTo>
                <a:cubicBezTo>
                  <a:pt x="11635529" y="1628743"/>
                  <a:pt x="11599714" y="1679607"/>
                  <a:pt x="11562947" y="1729900"/>
                </a:cubicBezTo>
                <a:cubicBezTo>
                  <a:pt x="11553613" y="1742665"/>
                  <a:pt x="11545039" y="1757715"/>
                  <a:pt x="11532275" y="1765907"/>
                </a:cubicBezTo>
                <a:cubicBezTo>
                  <a:pt x="11505795" y="1783052"/>
                  <a:pt x="11476838" y="1796959"/>
                  <a:pt x="11448453" y="1811057"/>
                </a:cubicBezTo>
                <a:cubicBezTo>
                  <a:pt x="11424069" y="1823059"/>
                  <a:pt x="11398160" y="1832011"/>
                  <a:pt x="11374346" y="1844966"/>
                </a:cubicBezTo>
                <a:cubicBezTo>
                  <a:pt x="11355296" y="1855255"/>
                  <a:pt x="11338339" y="1869543"/>
                  <a:pt x="11320623" y="1882497"/>
                </a:cubicBezTo>
                <a:cubicBezTo>
                  <a:pt x="11305192" y="1893736"/>
                  <a:pt x="11288238" y="1903452"/>
                  <a:pt x="11275283" y="1916978"/>
                </a:cubicBezTo>
                <a:cubicBezTo>
                  <a:pt x="11243658" y="1949745"/>
                  <a:pt x="11211843" y="1981940"/>
                  <a:pt x="11172600" y="2006136"/>
                </a:cubicBezTo>
                <a:cubicBezTo>
                  <a:pt x="11133927" y="2030138"/>
                  <a:pt x="11097350" y="2057001"/>
                  <a:pt x="11058869" y="2081386"/>
                </a:cubicBezTo>
                <a:cubicBezTo>
                  <a:pt x="11021146" y="2105199"/>
                  <a:pt x="10987046" y="2131297"/>
                  <a:pt x="10967423" y="2173591"/>
                </a:cubicBezTo>
                <a:cubicBezTo>
                  <a:pt x="10958661" y="2192259"/>
                  <a:pt x="10946279" y="2212644"/>
                  <a:pt x="10929704" y="2223503"/>
                </a:cubicBezTo>
                <a:cubicBezTo>
                  <a:pt x="10906081" y="2238934"/>
                  <a:pt x="10876171" y="2244459"/>
                  <a:pt x="10850453" y="2257603"/>
                </a:cubicBezTo>
                <a:cubicBezTo>
                  <a:pt x="10820162" y="2273034"/>
                  <a:pt x="10785111" y="2286370"/>
                  <a:pt x="10764534" y="2310945"/>
                </a:cubicBezTo>
                <a:cubicBezTo>
                  <a:pt x="10746246" y="2332855"/>
                  <a:pt x="10727767" y="2349999"/>
                  <a:pt x="10703573" y="2363905"/>
                </a:cubicBezTo>
                <a:cubicBezTo>
                  <a:pt x="10686617" y="2373622"/>
                  <a:pt x="10674046" y="2391338"/>
                  <a:pt x="10656519" y="2399340"/>
                </a:cubicBezTo>
                <a:cubicBezTo>
                  <a:pt x="10633467" y="2410009"/>
                  <a:pt x="10610225" y="2418391"/>
                  <a:pt x="10590031" y="2434966"/>
                </a:cubicBezTo>
                <a:cubicBezTo>
                  <a:pt x="10569075" y="2452110"/>
                  <a:pt x="10545263" y="2465636"/>
                  <a:pt x="10523354" y="2481639"/>
                </a:cubicBezTo>
                <a:cubicBezTo>
                  <a:pt x="10511734" y="2490211"/>
                  <a:pt x="10502208" y="2501451"/>
                  <a:pt x="10490969" y="2510406"/>
                </a:cubicBezTo>
                <a:cubicBezTo>
                  <a:pt x="10470394" y="2526788"/>
                  <a:pt x="10449438" y="2542791"/>
                  <a:pt x="10428291" y="2558222"/>
                </a:cubicBezTo>
                <a:cubicBezTo>
                  <a:pt x="10407146" y="2573655"/>
                  <a:pt x="10386952" y="2591561"/>
                  <a:pt x="10363709" y="2602801"/>
                </a:cubicBezTo>
                <a:cubicBezTo>
                  <a:pt x="10324086" y="2621851"/>
                  <a:pt x="10280840" y="2633282"/>
                  <a:pt x="10242357" y="2653857"/>
                </a:cubicBezTo>
                <a:cubicBezTo>
                  <a:pt x="10203304" y="2674811"/>
                  <a:pt x="10166536" y="2701103"/>
                  <a:pt x="10131863" y="2728915"/>
                </a:cubicBezTo>
                <a:cubicBezTo>
                  <a:pt x="10104430" y="2750824"/>
                  <a:pt x="10078713" y="2772543"/>
                  <a:pt x="10044230" y="2783782"/>
                </a:cubicBezTo>
                <a:cubicBezTo>
                  <a:pt x="10024990" y="2790070"/>
                  <a:pt x="10004797" y="2803786"/>
                  <a:pt x="9993175" y="2819789"/>
                </a:cubicBezTo>
                <a:cubicBezTo>
                  <a:pt x="9968027" y="2854649"/>
                  <a:pt x="9935832" y="2879226"/>
                  <a:pt x="9899446" y="2900182"/>
                </a:cubicBezTo>
                <a:cubicBezTo>
                  <a:pt x="9850865" y="2928376"/>
                  <a:pt x="9802858" y="2957143"/>
                  <a:pt x="9754088" y="2984766"/>
                </a:cubicBezTo>
                <a:cubicBezTo>
                  <a:pt x="9725323" y="3001151"/>
                  <a:pt x="9696749" y="3018485"/>
                  <a:pt x="9666265" y="3030488"/>
                </a:cubicBezTo>
                <a:cubicBezTo>
                  <a:pt x="9603971" y="3055255"/>
                  <a:pt x="9540152" y="3076399"/>
                  <a:pt x="9477283" y="3099451"/>
                </a:cubicBezTo>
                <a:cubicBezTo>
                  <a:pt x="9456709" y="3106880"/>
                  <a:pt x="9437278" y="3117549"/>
                  <a:pt x="9416321" y="3124026"/>
                </a:cubicBezTo>
                <a:cubicBezTo>
                  <a:pt x="9393650" y="3131075"/>
                  <a:pt x="9369267" y="3133171"/>
                  <a:pt x="9346597" y="3140219"/>
                </a:cubicBezTo>
                <a:cubicBezTo>
                  <a:pt x="9308875" y="3151840"/>
                  <a:pt x="9272298" y="3166701"/>
                  <a:pt x="9234579" y="3178511"/>
                </a:cubicBezTo>
                <a:cubicBezTo>
                  <a:pt x="9161805" y="3201182"/>
                  <a:pt x="9088840" y="3222899"/>
                  <a:pt x="9015878" y="3244426"/>
                </a:cubicBezTo>
                <a:cubicBezTo>
                  <a:pt x="9000257" y="3248999"/>
                  <a:pt x="8983301" y="3249570"/>
                  <a:pt x="8967871" y="3254523"/>
                </a:cubicBezTo>
                <a:cubicBezTo>
                  <a:pt x="8926911" y="3267859"/>
                  <a:pt x="8886142" y="3282336"/>
                  <a:pt x="8845565" y="3297007"/>
                </a:cubicBezTo>
                <a:cubicBezTo>
                  <a:pt x="8820990" y="3305961"/>
                  <a:pt x="8796985" y="3317009"/>
                  <a:pt x="8772219" y="3325582"/>
                </a:cubicBezTo>
                <a:cubicBezTo>
                  <a:pt x="8752407" y="3332440"/>
                  <a:pt x="8732023" y="3337774"/>
                  <a:pt x="8711448" y="3341966"/>
                </a:cubicBezTo>
                <a:cubicBezTo>
                  <a:pt x="8693731" y="3345586"/>
                  <a:pt x="8675253" y="3345203"/>
                  <a:pt x="8657726" y="3349586"/>
                </a:cubicBezTo>
                <a:cubicBezTo>
                  <a:pt x="8610288" y="3361397"/>
                  <a:pt x="8563425" y="3374733"/>
                  <a:pt x="8516369" y="3387305"/>
                </a:cubicBezTo>
                <a:cubicBezTo>
                  <a:pt x="8497511" y="3392259"/>
                  <a:pt x="8478269" y="3395880"/>
                  <a:pt x="8459979" y="3402166"/>
                </a:cubicBezTo>
                <a:cubicBezTo>
                  <a:pt x="8411019" y="3418741"/>
                  <a:pt x="8362822" y="3437599"/>
                  <a:pt x="8313671" y="3453222"/>
                </a:cubicBezTo>
                <a:cubicBezTo>
                  <a:pt x="8272903" y="3466176"/>
                  <a:pt x="8230992" y="3475510"/>
                  <a:pt x="8189651" y="3486941"/>
                </a:cubicBezTo>
                <a:cubicBezTo>
                  <a:pt x="8172124" y="3491895"/>
                  <a:pt x="8155359" y="3498943"/>
                  <a:pt x="8137835" y="3503134"/>
                </a:cubicBezTo>
                <a:cubicBezTo>
                  <a:pt x="8098590" y="3512659"/>
                  <a:pt x="8058774" y="3520659"/>
                  <a:pt x="8019339" y="3530186"/>
                </a:cubicBezTo>
                <a:cubicBezTo>
                  <a:pt x="7996859" y="3535710"/>
                  <a:pt x="7975142" y="3545617"/>
                  <a:pt x="7952280" y="3549237"/>
                </a:cubicBezTo>
                <a:cubicBezTo>
                  <a:pt x="7897987" y="3557809"/>
                  <a:pt x="7843311" y="3563905"/>
                  <a:pt x="7788636" y="3570763"/>
                </a:cubicBezTo>
                <a:cubicBezTo>
                  <a:pt x="7732247" y="3577811"/>
                  <a:pt x="7676047" y="3585242"/>
                  <a:pt x="7619655" y="3591528"/>
                </a:cubicBezTo>
                <a:cubicBezTo>
                  <a:pt x="7588795" y="3594768"/>
                  <a:pt x="7557742" y="3595338"/>
                  <a:pt x="7526880" y="3598386"/>
                </a:cubicBezTo>
                <a:cubicBezTo>
                  <a:pt x="7499828" y="3601055"/>
                  <a:pt x="7472967" y="3606007"/>
                  <a:pt x="7445916" y="3609247"/>
                </a:cubicBezTo>
                <a:cubicBezTo>
                  <a:pt x="7422483" y="3611913"/>
                  <a:pt x="7398860" y="3613437"/>
                  <a:pt x="7375428" y="3616105"/>
                </a:cubicBezTo>
                <a:cubicBezTo>
                  <a:pt x="7337899" y="3620485"/>
                  <a:pt x="7300559" y="3625439"/>
                  <a:pt x="7263220" y="3630011"/>
                </a:cubicBezTo>
                <a:cubicBezTo>
                  <a:pt x="7247599" y="3631726"/>
                  <a:pt x="7231214" y="3636488"/>
                  <a:pt x="7216547" y="3633632"/>
                </a:cubicBezTo>
                <a:cubicBezTo>
                  <a:pt x="7179587" y="3626391"/>
                  <a:pt x="7143199" y="3628487"/>
                  <a:pt x="7106432" y="3633440"/>
                </a:cubicBezTo>
                <a:cubicBezTo>
                  <a:pt x="7093860" y="3635155"/>
                  <a:pt x="7080334" y="3634774"/>
                  <a:pt x="7068141" y="3631536"/>
                </a:cubicBezTo>
                <a:cubicBezTo>
                  <a:pt x="7043184" y="3625057"/>
                  <a:pt x="7018991" y="3615913"/>
                  <a:pt x="6994415" y="3607913"/>
                </a:cubicBezTo>
                <a:cubicBezTo>
                  <a:pt x="6991747" y="3606961"/>
                  <a:pt x="6988509" y="3606769"/>
                  <a:pt x="6985653" y="3606199"/>
                </a:cubicBezTo>
                <a:cubicBezTo>
                  <a:pt x="6969457" y="3602959"/>
                  <a:pt x="6953457" y="3599720"/>
                  <a:pt x="6937263" y="3596863"/>
                </a:cubicBezTo>
                <a:cubicBezTo>
                  <a:pt x="6928501" y="3595338"/>
                  <a:pt x="6919547" y="3595149"/>
                  <a:pt x="6910782" y="3593814"/>
                </a:cubicBezTo>
                <a:cubicBezTo>
                  <a:pt x="6876872" y="3588480"/>
                  <a:pt x="6839534" y="3597434"/>
                  <a:pt x="6810195" y="3574384"/>
                </a:cubicBezTo>
                <a:cubicBezTo>
                  <a:pt x="6791144" y="3559523"/>
                  <a:pt x="6772665" y="3562953"/>
                  <a:pt x="6752283" y="3565239"/>
                </a:cubicBezTo>
                <a:cubicBezTo>
                  <a:pt x="6736851" y="3566953"/>
                  <a:pt x="6721038" y="3566382"/>
                  <a:pt x="6705417" y="3566574"/>
                </a:cubicBezTo>
                <a:cubicBezTo>
                  <a:pt x="6677984" y="3567143"/>
                  <a:pt x="6650551" y="3567335"/>
                  <a:pt x="6623118" y="3568287"/>
                </a:cubicBezTo>
                <a:cubicBezTo>
                  <a:pt x="6614353" y="3568667"/>
                  <a:pt x="6605401" y="3573432"/>
                  <a:pt x="6596828" y="3572670"/>
                </a:cubicBezTo>
                <a:cubicBezTo>
                  <a:pt x="6557201" y="3569049"/>
                  <a:pt x="6517576" y="3563334"/>
                  <a:pt x="6477951" y="3560095"/>
                </a:cubicBezTo>
                <a:cubicBezTo>
                  <a:pt x="6455472" y="3558191"/>
                  <a:pt x="6432420" y="3561809"/>
                  <a:pt x="6410131" y="3559143"/>
                </a:cubicBezTo>
                <a:cubicBezTo>
                  <a:pt x="6384414" y="3556095"/>
                  <a:pt x="6359268" y="3548285"/>
                  <a:pt x="6333739" y="3543520"/>
                </a:cubicBezTo>
                <a:cubicBezTo>
                  <a:pt x="6326691" y="3542189"/>
                  <a:pt x="6318880" y="3543903"/>
                  <a:pt x="6311449" y="3544282"/>
                </a:cubicBezTo>
                <a:cubicBezTo>
                  <a:pt x="6303068" y="3544664"/>
                  <a:pt x="6294876" y="3545426"/>
                  <a:pt x="6286493" y="3545617"/>
                </a:cubicBezTo>
                <a:cubicBezTo>
                  <a:pt x="6260964" y="3545999"/>
                  <a:pt x="6235437" y="3545426"/>
                  <a:pt x="6209909" y="3546761"/>
                </a:cubicBezTo>
                <a:cubicBezTo>
                  <a:pt x="6194288" y="3547522"/>
                  <a:pt x="6177905" y="3555333"/>
                  <a:pt x="6163425" y="3552474"/>
                </a:cubicBezTo>
                <a:cubicBezTo>
                  <a:pt x="6133897" y="3546951"/>
                  <a:pt x="6104368" y="3559333"/>
                  <a:pt x="6074842" y="3549047"/>
                </a:cubicBezTo>
                <a:cubicBezTo>
                  <a:pt x="6065695" y="3545999"/>
                  <a:pt x="6053124" y="3553619"/>
                  <a:pt x="6042072" y="3553999"/>
                </a:cubicBezTo>
                <a:cubicBezTo>
                  <a:pt x="6014449" y="3554951"/>
                  <a:pt x="5986828" y="3554761"/>
                  <a:pt x="5959204" y="3554571"/>
                </a:cubicBezTo>
                <a:cubicBezTo>
                  <a:pt x="5934438" y="3554381"/>
                  <a:pt x="5908719" y="3557047"/>
                  <a:pt x="5884906" y="3551713"/>
                </a:cubicBezTo>
                <a:cubicBezTo>
                  <a:pt x="5859949" y="3545999"/>
                  <a:pt x="5837472" y="3546761"/>
                  <a:pt x="5813276" y="3553237"/>
                </a:cubicBezTo>
                <a:cubicBezTo>
                  <a:pt x="5796702" y="3557619"/>
                  <a:pt x="5779174" y="3558191"/>
                  <a:pt x="5762029" y="3559523"/>
                </a:cubicBezTo>
                <a:cubicBezTo>
                  <a:pt x="5743551" y="3561047"/>
                  <a:pt x="5723166" y="3557047"/>
                  <a:pt x="5706401" y="3563334"/>
                </a:cubicBezTo>
                <a:cubicBezTo>
                  <a:pt x="5656488" y="3582003"/>
                  <a:pt x="5605244" y="3586003"/>
                  <a:pt x="5553045" y="3586003"/>
                </a:cubicBezTo>
                <a:cubicBezTo>
                  <a:pt x="5543518" y="3586003"/>
                  <a:pt x="5533802" y="3583338"/>
                  <a:pt x="5524660" y="3580480"/>
                </a:cubicBezTo>
                <a:cubicBezTo>
                  <a:pt x="5471316" y="3563334"/>
                  <a:pt x="5417784" y="3564857"/>
                  <a:pt x="5363491" y="3575336"/>
                </a:cubicBezTo>
                <a:cubicBezTo>
                  <a:pt x="5352250" y="3577622"/>
                  <a:pt x="5339677" y="3578003"/>
                  <a:pt x="5328438" y="3575718"/>
                </a:cubicBezTo>
                <a:cubicBezTo>
                  <a:pt x="5296812" y="3569049"/>
                  <a:pt x="5266141" y="3557999"/>
                  <a:pt x="5234326" y="3553237"/>
                </a:cubicBezTo>
                <a:cubicBezTo>
                  <a:pt x="5181748" y="3545426"/>
                  <a:pt x="5136216" y="3571715"/>
                  <a:pt x="5089162" y="3588862"/>
                </a:cubicBezTo>
                <a:cubicBezTo>
                  <a:pt x="5044391" y="3605055"/>
                  <a:pt x="5006292" y="3641632"/>
                  <a:pt x="4953328" y="3633440"/>
                </a:cubicBezTo>
                <a:cubicBezTo>
                  <a:pt x="4947996" y="3632678"/>
                  <a:pt x="4942089" y="3637822"/>
                  <a:pt x="4936184" y="3639155"/>
                </a:cubicBezTo>
                <a:cubicBezTo>
                  <a:pt x="4919991" y="3642776"/>
                  <a:pt x="4903799" y="3647155"/>
                  <a:pt x="4887415" y="3648872"/>
                </a:cubicBezTo>
                <a:cubicBezTo>
                  <a:pt x="4867412" y="3651158"/>
                  <a:pt x="4847027" y="3650397"/>
                  <a:pt x="4827024" y="3652301"/>
                </a:cubicBezTo>
                <a:cubicBezTo>
                  <a:pt x="4814166" y="3653444"/>
                  <a:pt x="4801401" y="3655539"/>
                  <a:pt x="4788661" y="3657349"/>
                </a:cubicBezTo>
                <a:lnTo>
                  <a:pt x="4785776" y="3657600"/>
                </a:lnTo>
                <a:lnTo>
                  <a:pt x="4726469" y="3657600"/>
                </a:lnTo>
                <a:lnTo>
                  <a:pt x="4719697" y="3656730"/>
                </a:lnTo>
                <a:cubicBezTo>
                  <a:pt x="4709482" y="3654539"/>
                  <a:pt x="4699289" y="3651920"/>
                  <a:pt x="4689098" y="3650205"/>
                </a:cubicBezTo>
                <a:cubicBezTo>
                  <a:pt x="4660331" y="3645442"/>
                  <a:pt x="4628705" y="3646776"/>
                  <a:pt x="4603368" y="3634584"/>
                </a:cubicBezTo>
                <a:cubicBezTo>
                  <a:pt x="4576318" y="3621629"/>
                  <a:pt x="4550599" y="3615723"/>
                  <a:pt x="4522596" y="3619723"/>
                </a:cubicBezTo>
                <a:cubicBezTo>
                  <a:pt x="4513260" y="3621057"/>
                  <a:pt x="4501257" y="3629059"/>
                  <a:pt x="4497068" y="3637249"/>
                </a:cubicBezTo>
                <a:cubicBezTo>
                  <a:pt x="4487731" y="3655538"/>
                  <a:pt x="4474969" y="3658778"/>
                  <a:pt x="4457632" y="3652490"/>
                </a:cubicBezTo>
                <a:cubicBezTo>
                  <a:pt x="4442581" y="3647155"/>
                  <a:pt x="4424104" y="3644490"/>
                  <a:pt x="4413817" y="3634201"/>
                </a:cubicBezTo>
                <a:cubicBezTo>
                  <a:pt x="4384668" y="3605055"/>
                  <a:pt x="4347518" y="3604103"/>
                  <a:pt x="4311323" y="3596293"/>
                </a:cubicBezTo>
                <a:cubicBezTo>
                  <a:pt x="4289227" y="3591528"/>
                  <a:pt x="4268649" y="3591338"/>
                  <a:pt x="4246551" y="3594576"/>
                </a:cubicBezTo>
                <a:cubicBezTo>
                  <a:pt x="4198546" y="3601816"/>
                  <a:pt x="4151870" y="3591528"/>
                  <a:pt x="4105766" y="3578384"/>
                </a:cubicBezTo>
                <a:cubicBezTo>
                  <a:pt x="4075285" y="3569622"/>
                  <a:pt x="4044043" y="3564287"/>
                  <a:pt x="4013753" y="3555333"/>
                </a:cubicBezTo>
                <a:cubicBezTo>
                  <a:pt x="3991083" y="3548474"/>
                  <a:pt x="3968414" y="3540282"/>
                  <a:pt x="3947648" y="3529234"/>
                </a:cubicBezTo>
                <a:cubicBezTo>
                  <a:pt x="3917546" y="3513040"/>
                  <a:pt x="3891259" y="3488655"/>
                  <a:pt x="3852966" y="3495133"/>
                </a:cubicBezTo>
                <a:cubicBezTo>
                  <a:pt x="3819245" y="3500847"/>
                  <a:pt x="3788766" y="3488847"/>
                  <a:pt x="3757902" y="3477416"/>
                </a:cubicBezTo>
                <a:cubicBezTo>
                  <a:pt x="3735231" y="3469034"/>
                  <a:pt x="3712565" y="3460459"/>
                  <a:pt x="3689131" y="3455126"/>
                </a:cubicBezTo>
                <a:cubicBezTo>
                  <a:pt x="3661315" y="3448839"/>
                  <a:pt x="3629882" y="3451507"/>
                  <a:pt x="3605116" y="3439885"/>
                </a:cubicBezTo>
                <a:cubicBezTo>
                  <a:pt x="3579206" y="3427693"/>
                  <a:pt x="3557682" y="3435885"/>
                  <a:pt x="3534629" y="3439315"/>
                </a:cubicBezTo>
                <a:cubicBezTo>
                  <a:pt x="3497862" y="3444649"/>
                  <a:pt x="3461282" y="3454555"/>
                  <a:pt x="3424135" y="3441982"/>
                </a:cubicBezTo>
                <a:cubicBezTo>
                  <a:pt x="3378986" y="3426741"/>
                  <a:pt x="3334216" y="3410358"/>
                  <a:pt x="3288877" y="3395880"/>
                </a:cubicBezTo>
                <a:cubicBezTo>
                  <a:pt x="3271348" y="3390353"/>
                  <a:pt x="3252492" y="3388067"/>
                  <a:pt x="3234202" y="3385591"/>
                </a:cubicBezTo>
                <a:cubicBezTo>
                  <a:pt x="3216867" y="3383495"/>
                  <a:pt x="3196102" y="3388830"/>
                  <a:pt x="3182763" y="3380829"/>
                </a:cubicBezTo>
                <a:cubicBezTo>
                  <a:pt x="3148472" y="3360255"/>
                  <a:pt x="3113231" y="3350158"/>
                  <a:pt x="3073604" y="3350158"/>
                </a:cubicBezTo>
                <a:cubicBezTo>
                  <a:pt x="3058743" y="3350158"/>
                  <a:pt x="3044264" y="3341584"/>
                  <a:pt x="3029216" y="3340059"/>
                </a:cubicBezTo>
                <a:cubicBezTo>
                  <a:pt x="3008639" y="3338155"/>
                  <a:pt x="2985016" y="3333011"/>
                  <a:pt x="2967110" y="3340251"/>
                </a:cubicBezTo>
                <a:cubicBezTo>
                  <a:pt x="2925008" y="3357397"/>
                  <a:pt x="2890910" y="3343107"/>
                  <a:pt x="2854140" y="3326153"/>
                </a:cubicBezTo>
                <a:cubicBezTo>
                  <a:pt x="2817943" y="3309389"/>
                  <a:pt x="2779842" y="3296055"/>
                  <a:pt x="2741360" y="3285003"/>
                </a:cubicBezTo>
                <a:cubicBezTo>
                  <a:pt x="2726882" y="3281003"/>
                  <a:pt x="2709548" y="3287672"/>
                  <a:pt x="2693543" y="3289005"/>
                </a:cubicBezTo>
                <a:cubicBezTo>
                  <a:pt x="2687827" y="3289386"/>
                  <a:pt x="2681540" y="3289958"/>
                  <a:pt x="2676398" y="3288053"/>
                </a:cubicBezTo>
                <a:cubicBezTo>
                  <a:pt x="2626677" y="3269763"/>
                  <a:pt x="2576191" y="3255857"/>
                  <a:pt x="2522279" y="3265382"/>
                </a:cubicBezTo>
                <a:cubicBezTo>
                  <a:pt x="2517327" y="3266335"/>
                  <a:pt x="2511800" y="3264239"/>
                  <a:pt x="2506847" y="3262905"/>
                </a:cubicBezTo>
                <a:cubicBezTo>
                  <a:pt x="2482652" y="3256047"/>
                  <a:pt x="2459029" y="3245189"/>
                  <a:pt x="2434456" y="3242712"/>
                </a:cubicBezTo>
                <a:cubicBezTo>
                  <a:pt x="2373874" y="3236616"/>
                  <a:pt x="2312915" y="3234138"/>
                  <a:pt x="2251948" y="3230138"/>
                </a:cubicBezTo>
                <a:cubicBezTo>
                  <a:pt x="2248138" y="3229949"/>
                  <a:pt x="2244137" y="3229949"/>
                  <a:pt x="2240710" y="3228614"/>
                </a:cubicBezTo>
                <a:cubicBezTo>
                  <a:pt x="2218229" y="3220422"/>
                  <a:pt x="2198608" y="3223090"/>
                  <a:pt x="2179556" y="3238711"/>
                </a:cubicBezTo>
                <a:cubicBezTo>
                  <a:pt x="2171173" y="3245569"/>
                  <a:pt x="2159743" y="3249189"/>
                  <a:pt x="2149267" y="3252999"/>
                </a:cubicBezTo>
                <a:cubicBezTo>
                  <a:pt x="2133834" y="3258715"/>
                  <a:pt x="2118023" y="3264239"/>
                  <a:pt x="2102021" y="3267859"/>
                </a:cubicBezTo>
                <a:cubicBezTo>
                  <a:pt x="2086208" y="3271288"/>
                  <a:pt x="2069254" y="3276049"/>
                  <a:pt x="2054013" y="3273384"/>
                </a:cubicBezTo>
                <a:cubicBezTo>
                  <a:pt x="2026581" y="3268622"/>
                  <a:pt x="2000479" y="3257953"/>
                  <a:pt x="1973429" y="3250903"/>
                </a:cubicBezTo>
                <a:cubicBezTo>
                  <a:pt x="1964094" y="3248426"/>
                  <a:pt x="1953806" y="3248809"/>
                  <a:pt x="1944092" y="3248617"/>
                </a:cubicBezTo>
                <a:cubicBezTo>
                  <a:pt x="1921800" y="3248047"/>
                  <a:pt x="1898940" y="3253571"/>
                  <a:pt x="1878748" y="3237759"/>
                </a:cubicBezTo>
                <a:cubicBezTo>
                  <a:pt x="1860079" y="3222899"/>
                  <a:pt x="1841216" y="3227280"/>
                  <a:pt x="1821596" y="3238520"/>
                </a:cubicBezTo>
                <a:cubicBezTo>
                  <a:pt x="1807497" y="3246522"/>
                  <a:pt x="1791496" y="3252809"/>
                  <a:pt x="1775684" y="3255857"/>
                </a:cubicBezTo>
                <a:cubicBezTo>
                  <a:pt x="1753965" y="3260047"/>
                  <a:pt x="1732439" y="3261763"/>
                  <a:pt x="1709006" y="3259285"/>
                </a:cubicBezTo>
                <a:cubicBezTo>
                  <a:pt x="1692431" y="3257571"/>
                  <a:pt x="1678904" y="3256809"/>
                  <a:pt x="1665950" y="3246713"/>
                </a:cubicBezTo>
                <a:cubicBezTo>
                  <a:pt x="1663856" y="3245189"/>
                  <a:pt x="1660046" y="3244807"/>
                  <a:pt x="1657188" y="3244999"/>
                </a:cubicBezTo>
                <a:cubicBezTo>
                  <a:pt x="1619658" y="3248237"/>
                  <a:pt x="1582510" y="3246522"/>
                  <a:pt x="1544598" y="3244234"/>
                </a:cubicBezTo>
                <a:cubicBezTo>
                  <a:pt x="1496403" y="3241189"/>
                  <a:pt x="1445725" y="3250141"/>
                  <a:pt x="1404006" y="3282146"/>
                </a:cubicBezTo>
                <a:cubicBezTo>
                  <a:pt x="1397909" y="3286910"/>
                  <a:pt x="1388765" y="3289005"/>
                  <a:pt x="1380762" y="3290149"/>
                </a:cubicBezTo>
                <a:cubicBezTo>
                  <a:pt x="1343044" y="3295101"/>
                  <a:pt x="1305132" y="3298530"/>
                  <a:pt x="1267411" y="3304055"/>
                </a:cubicBezTo>
                <a:cubicBezTo>
                  <a:pt x="1246837" y="3307103"/>
                  <a:pt x="1225310" y="3309770"/>
                  <a:pt x="1206641" y="3318153"/>
                </a:cubicBezTo>
                <a:cubicBezTo>
                  <a:pt x="1188354" y="3326343"/>
                  <a:pt x="1173681" y="3336059"/>
                  <a:pt x="1162823" y="3318915"/>
                </a:cubicBezTo>
                <a:cubicBezTo>
                  <a:pt x="1143394" y="3328059"/>
                  <a:pt x="1126437" y="3335680"/>
                  <a:pt x="1109865" y="3343870"/>
                </a:cubicBezTo>
                <a:cubicBezTo>
                  <a:pt x="1103767" y="3346918"/>
                  <a:pt x="1098623" y="3351872"/>
                  <a:pt x="1092527" y="3354730"/>
                </a:cubicBezTo>
                <a:cubicBezTo>
                  <a:pt x="1086048" y="3357778"/>
                  <a:pt x="1078810" y="3359682"/>
                  <a:pt x="1071762" y="3361207"/>
                </a:cubicBezTo>
                <a:cubicBezTo>
                  <a:pt x="1040327" y="3368065"/>
                  <a:pt x="1008894" y="3374351"/>
                  <a:pt x="977653" y="3381782"/>
                </a:cubicBezTo>
                <a:cubicBezTo>
                  <a:pt x="971554" y="3383305"/>
                  <a:pt x="966411" y="3389401"/>
                  <a:pt x="960887" y="3393401"/>
                </a:cubicBezTo>
                <a:cubicBezTo>
                  <a:pt x="957266" y="3396070"/>
                  <a:pt x="953648" y="3400070"/>
                  <a:pt x="949646" y="3400642"/>
                </a:cubicBezTo>
                <a:cubicBezTo>
                  <a:pt x="919165" y="3405214"/>
                  <a:pt x="888877" y="3410549"/>
                  <a:pt x="858205" y="3412834"/>
                </a:cubicBezTo>
                <a:cubicBezTo>
                  <a:pt x="832486" y="3414738"/>
                  <a:pt x="807719" y="3414168"/>
                  <a:pt x="801053" y="3447315"/>
                </a:cubicBezTo>
                <a:cubicBezTo>
                  <a:pt x="799909" y="3453032"/>
                  <a:pt x="791717" y="3459128"/>
                  <a:pt x="785432" y="3461984"/>
                </a:cubicBezTo>
                <a:cubicBezTo>
                  <a:pt x="767524" y="3470176"/>
                  <a:pt x="748471" y="3475701"/>
                  <a:pt x="730754" y="3484082"/>
                </a:cubicBezTo>
                <a:cubicBezTo>
                  <a:pt x="672650" y="3512088"/>
                  <a:pt x="611880" y="3529805"/>
                  <a:pt x="546917" y="3526566"/>
                </a:cubicBezTo>
                <a:cubicBezTo>
                  <a:pt x="526724" y="3525614"/>
                  <a:pt x="507102" y="3515326"/>
                  <a:pt x="494337" y="3511515"/>
                </a:cubicBezTo>
                <a:cubicBezTo>
                  <a:pt x="457572" y="3526566"/>
                  <a:pt x="426709" y="3541045"/>
                  <a:pt x="394511" y="3551903"/>
                </a:cubicBezTo>
                <a:cubicBezTo>
                  <a:pt x="366127" y="3561619"/>
                  <a:pt x="336408" y="3567715"/>
                  <a:pt x="307259" y="3574763"/>
                </a:cubicBezTo>
                <a:cubicBezTo>
                  <a:pt x="296590" y="3577432"/>
                  <a:pt x="285732" y="3578955"/>
                  <a:pt x="274873" y="3580290"/>
                </a:cubicBezTo>
                <a:cubicBezTo>
                  <a:pt x="240965" y="3584480"/>
                  <a:pt x="205529" y="3574384"/>
                  <a:pt x="172384" y="3590386"/>
                </a:cubicBezTo>
                <a:cubicBezTo>
                  <a:pt x="155046" y="3598768"/>
                  <a:pt x="137898" y="3608865"/>
                  <a:pt x="119613" y="3613247"/>
                </a:cubicBezTo>
                <a:cubicBezTo>
                  <a:pt x="99990" y="3618009"/>
                  <a:pt x="80794" y="3625439"/>
                  <a:pt x="61197" y="3630750"/>
                </a:cubicBezTo>
                <a:lnTo>
                  <a:pt x="544" y="3635521"/>
                </a:lnTo>
                <a:lnTo>
                  <a:pt x="544" y="3508282"/>
                </a:lnTo>
                <a:lnTo>
                  <a:pt x="0" y="3508282"/>
                </a:lnTo>
                <a:close/>
              </a:path>
            </a:pathLst>
          </a:custGeom>
          <a:effectLst>
            <a:outerShdw blurRad="381000" dist="152400" dir="5400000" algn="t" rotWithShape="0">
              <a:prstClr val="black">
                <a:alpha val="20000"/>
              </a:prstClr>
            </a:outerShdw>
          </a:effectLst>
        </p:spPr>
      </p:pic>
      <p:grpSp>
        <p:nvGrpSpPr>
          <p:cNvPr id="16" name="Group 15">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857610"/>
            <a:ext cx="12191456" cy="2849976"/>
            <a:chOff x="476" y="-3923157"/>
            <a:chExt cx="10667524" cy="2493729"/>
          </a:xfrm>
        </p:grpSpPr>
        <p:sp>
          <p:nvSpPr>
            <p:cNvPr id="17" name="Freeform: Shape 16">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819651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BB6BD-948A-0A0E-078B-13FBA61B335F}"/>
              </a:ext>
            </a:extLst>
          </p:cNvPr>
          <p:cNvSpPr>
            <a:spLocks noGrp="1"/>
          </p:cNvSpPr>
          <p:nvPr>
            <p:ph type="title"/>
          </p:nvPr>
        </p:nvSpPr>
        <p:spPr/>
        <p:txBody>
          <a:bodyPr>
            <a:normAutofit/>
          </a:bodyPr>
          <a:lstStyle/>
          <a:p>
            <a:pPr algn="ctr"/>
            <a:r>
              <a:rPr lang="en-US" b="1" dirty="0">
                <a:latin typeface="+mn-lt"/>
              </a:rPr>
              <a:t>PROGRAM DESCRIPTION</a:t>
            </a:r>
            <a:endParaRPr lang="en-US" dirty="0"/>
          </a:p>
        </p:txBody>
      </p:sp>
      <p:sp>
        <p:nvSpPr>
          <p:cNvPr id="3" name="Content Placeholder 2">
            <a:extLst>
              <a:ext uri="{FF2B5EF4-FFF2-40B4-BE49-F238E27FC236}">
                <a16:creationId xmlns:a16="http://schemas.microsoft.com/office/drawing/2014/main" id="{05C5E5C2-5ED9-2A7A-8658-B40823225F86}"/>
              </a:ext>
            </a:extLst>
          </p:cNvPr>
          <p:cNvSpPr>
            <a:spLocks noGrp="1"/>
          </p:cNvSpPr>
          <p:nvPr>
            <p:ph idx="1"/>
          </p:nvPr>
        </p:nvSpPr>
        <p:spPr>
          <a:xfrm>
            <a:off x="838200" y="1349828"/>
            <a:ext cx="10515600" cy="5268685"/>
          </a:xfrm>
        </p:spPr>
        <p:txBody>
          <a:bodyPr>
            <a:normAutofit/>
          </a:bodyPr>
          <a:lstStyle/>
          <a:p>
            <a:pPr marL="0" indent="0">
              <a:buNone/>
            </a:pPr>
            <a:r>
              <a:rPr lang="en-US" sz="3200" b="1" u="sng" dirty="0">
                <a:effectLst/>
              </a:rPr>
              <a:t>Program Goal </a:t>
            </a:r>
          </a:p>
          <a:p>
            <a:r>
              <a:rPr lang="en-US" sz="3200" dirty="0">
                <a:effectLst/>
              </a:rPr>
              <a:t>To </a:t>
            </a:r>
            <a:r>
              <a:rPr lang="en-US" sz="3200" dirty="0"/>
              <a:t>offer </a:t>
            </a:r>
            <a:r>
              <a:rPr lang="en-US" sz="3200" dirty="0">
                <a:effectLst/>
              </a:rPr>
              <a:t>comprehensive efforts to enhance the overall health and well-being of African American and Latinos.</a:t>
            </a:r>
          </a:p>
          <a:p>
            <a:pPr marL="0" indent="0">
              <a:buNone/>
            </a:pPr>
            <a:r>
              <a:rPr lang="en-US" sz="3200" b="1" u="sng" dirty="0">
                <a:effectLst/>
              </a:rPr>
              <a:t>Program Objectives</a:t>
            </a:r>
          </a:p>
          <a:p>
            <a:r>
              <a:rPr lang="en-US" sz="3200" dirty="0">
                <a:effectLst/>
              </a:rPr>
              <a:t>To conduct a needs assessment of 25,000 low–income African Americans and Latinos to determine their health and wellness and their willingness to participate in clinical trials.</a:t>
            </a:r>
          </a:p>
          <a:p>
            <a:r>
              <a:rPr lang="en-US" sz="3200" dirty="0">
                <a:effectLst/>
              </a:rPr>
              <a:t>To implement educational modules of clinical trials </a:t>
            </a:r>
            <a:r>
              <a:rPr lang="en-US" sz="3200" dirty="0">
                <a:solidFill>
                  <a:srgbClr val="080808"/>
                </a:solidFill>
                <a:effectLst/>
              </a:rPr>
              <a:t>to </a:t>
            </a:r>
            <a:r>
              <a:rPr lang="en-US" sz="3200" dirty="0"/>
              <a:t>100</a:t>
            </a:r>
            <a:r>
              <a:rPr lang="en-US" sz="3200" dirty="0">
                <a:effectLst/>
              </a:rPr>
              <a:t>,000 to 150,000 African Americans and Latinos to promote health and wellness.</a:t>
            </a:r>
          </a:p>
          <a:p>
            <a:endParaRPr lang="en-US" dirty="0"/>
          </a:p>
        </p:txBody>
      </p:sp>
    </p:spTree>
    <p:extLst>
      <p:ext uri="{BB962C8B-B14F-4D97-AF65-F5344CB8AC3E}">
        <p14:creationId xmlns:p14="http://schemas.microsoft.com/office/powerpoint/2010/main" val="24859135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AF3D2-E791-4856-253D-5688579962FF}"/>
              </a:ext>
            </a:extLst>
          </p:cNvPr>
          <p:cNvSpPr>
            <a:spLocks noGrp="1"/>
          </p:cNvSpPr>
          <p:nvPr>
            <p:ph type="title"/>
          </p:nvPr>
        </p:nvSpPr>
        <p:spPr/>
        <p:txBody>
          <a:bodyPr/>
          <a:lstStyle/>
          <a:p>
            <a:pPr algn="ctr"/>
            <a:r>
              <a:rPr lang="en-US" b="1" dirty="0">
                <a:latin typeface="+mn-lt"/>
              </a:rPr>
              <a:t>The Success of the NBCI Clinical Program and Demonstrated Capacity</a:t>
            </a:r>
          </a:p>
        </p:txBody>
      </p:sp>
      <p:sp>
        <p:nvSpPr>
          <p:cNvPr id="3" name="Content Placeholder 2">
            <a:extLst>
              <a:ext uri="{FF2B5EF4-FFF2-40B4-BE49-F238E27FC236}">
                <a16:creationId xmlns:a16="http://schemas.microsoft.com/office/drawing/2014/main" id="{769294E2-FEBC-8CF2-3DE0-269C8ECC9D48}"/>
              </a:ext>
            </a:extLst>
          </p:cNvPr>
          <p:cNvSpPr>
            <a:spLocks noGrp="1"/>
          </p:cNvSpPr>
          <p:nvPr>
            <p:ph idx="1"/>
          </p:nvPr>
        </p:nvSpPr>
        <p:spPr>
          <a:xfrm>
            <a:off x="838200" y="1766871"/>
            <a:ext cx="10515600" cy="4810845"/>
          </a:xfrm>
        </p:spPr>
        <p:txBody>
          <a:bodyPr>
            <a:normAutofit fontScale="92500" lnSpcReduction="10000"/>
          </a:bodyPr>
          <a:lstStyle/>
          <a:p>
            <a:pPr marL="0" indent="0">
              <a:buNone/>
            </a:pPr>
            <a:r>
              <a:rPr lang="en-US" b="1" dirty="0">
                <a:solidFill>
                  <a:srgbClr val="222222"/>
                </a:solidFill>
                <a:effectLst/>
                <a:ea typeface="Times New Roman" panose="02020603050405020304" pitchFamily="18" charset="0"/>
                <a:cs typeface="Times New Roman" panose="02020603050405020304" pitchFamily="18" charset="0"/>
              </a:rPr>
              <a:t>What We Have Done as NBCI with Current Collaborative Partners</a:t>
            </a:r>
            <a:r>
              <a:rPr lang="en-US" b="1" dirty="0">
                <a:solidFill>
                  <a:srgbClr val="222222"/>
                </a:solidFill>
                <a:ea typeface="Times New Roman" panose="02020603050405020304" pitchFamily="18" charset="0"/>
                <a:cs typeface="Times New Roman" panose="02020603050405020304" pitchFamily="18" charset="0"/>
              </a:rPr>
              <a:t>…</a:t>
            </a:r>
          </a:p>
          <a:p>
            <a:pPr marL="0" indent="0">
              <a:buNone/>
            </a:pPr>
            <a:r>
              <a:rPr lang="en-US" sz="3200" dirty="0">
                <a:solidFill>
                  <a:srgbClr val="222222"/>
                </a:solidFill>
                <a:effectLst/>
                <a:ea typeface="Times New Roman" panose="02020603050405020304" pitchFamily="18" charset="0"/>
                <a:cs typeface="Times New Roman" panose="02020603050405020304" pitchFamily="18" charset="0"/>
              </a:rPr>
              <a:t>Since the start of the COVID pandemic, NBCI has engaged in diverse efforts to address the holistic needs of our 27.7 million members.  </a:t>
            </a:r>
          </a:p>
          <a:p>
            <a:pPr lvl="1">
              <a:buFont typeface="Wingdings" panose="05000000000000000000" pitchFamily="2" charset="2"/>
              <a:buChar char="ü"/>
            </a:pPr>
            <a:r>
              <a:rPr lang="en-US" sz="3200" dirty="0">
                <a:solidFill>
                  <a:srgbClr val="222222"/>
                </a:solidFill>
                <a:effectLst/>
                <a:ea typeface="Times New Roman" panose="02020603050405020304" pitchFamily="18" charset="0"/>
                <a:cs typeface="Times New Roman" panose="02020603050405020304" pitchFamily="18" charset="0"/>
              </a:rPr>
              <a:t>Our programmatic initiatives have generated critical efforts toward educating African Americans and Latinos about COVID.  </a:t>
            </a:r>
            <a:endParaRPr lang="en-US" sz="3200" dirty="0">
              <a:solidFill>
                <a:srgbClr val="222222"/>
              </a:solidFill>
              <a:ea typeface="Times New Roman" panose="02020603050405020304" pitchFamily="18" charset="0"/>
              <a:cs typeface="Times New Roman" panose="02020603050405020304" pitchFamily="18" charset="0"/>
            </a:endParaRPr>
          </a:p>
          <a:p>
            <a:pPr lvl="2">
              <a:buFont typeface="Courier New" panose="02070309020205020404" pitchFamily="49" charset="0"/>
              <a:buChar char="o"/>
            </a:pPr>
            <a:r>
              <a:rPr lang="en-US" sz="3200" dirty="0">
                <a:solidFill>
                  <a:srgbClr val="222222"/>
                </a:solidFill>
                <a:effectLst/>
                <a:ea typeface="Times New Roman" panose="02020603050405020304" pitchFamily="18" charset="0"/>
                <a:cs typeface="Times New Roman" panose="02020603050405020304" pitchFamily="18" charset="0"/>
              </a:rPr>
              <a:t>Here is the link highlighting one approach NBCI has addressed COVID:  </a:t>
            </a:r>
            <a:r>
              <a:rPr lang="en-US" sz="3200" u="sng" dirty="0">
                <a:solidFill>
                  <a:srgbClr val="1155CC"/>
                </a:solidFill>
                <a:effectLst/>
                <a:ea typeface="Times New Roman" panose="02020603050405020304" pitchFamily="18" charset="0"/>
                <a:cs typeface="Times New Roman" panose="02020603050405020304" pitchFamily="18" charset="0"/>
                <a:hlinkClick r:id="rId2"/>
              </a:rPr>
              <a:t>https://www.naltblackchurch.com/healthcovid-19.html</a:t>
            </a:r>
            <a:r>
              <a:rPr lang="en-US" sz="3200" dirty="0">
                <a:solidFill>
                  <a:srgbClr val="222222"/>
                </a:solidFill>
                <a:effectLst/>
                <a:ea typeface="Times New Roman" panose="02020603050405020304" pitchFamily="18" charset="0"/>
                <a:cs typeface="Times New Roman" panose="02020603050405020304" pitchFamily="18" charset="0"/>
              </a:rPr>
              <a:t>.  </a:t>
            </a:r>
          </a:p>
          <a:p>
            <a:pPr lvl="1">
              <a:buFont typeface="Wingdings" panose="05000000000000000000" pitchFamily="2" charset="2"/>
              <a:buChar char="ü"/>
            </a:pPr>
            <a:r>
              <a:rPr lang="en-US" sz="3200" dirty="0">
                <a:solidFill>
                  <a:srgbClr val="222222"/>
                </a:solidFill>
                <a:effectLst/>
                <a:ea typeface="Times New Roman" panose="02020603050405020304" pitchFamily="18" charset="0"/>
                <a:cs typeface="Times New Roman" panose="02020603050405020304" pitchFamily="18" charset="0"/>
              </a:rPr>
              <a:t>Other videos have been done to show our concerted efforts.</a:t>
            </a:r>
          </a:p>
          <a:p>
            <a:pPr lvl="1">
              <a:buFont typeface="Wingdings" panose="05000000000000000000" pitchFamily="2" charset="2"/>
              <a:buChar char="ü"/>
            </a:pPr>
            <a:r>
              <a:rPr lang="en-US" sz="3200" dirty="0">
                <a:solidFill>
                  <a:srgbClr val="222222"/>
                </a:solidFill>
                <a:effectLst/>
                <a:ea typeface="Times New Roman" panose="02020603050405020304" pitchFamily="18" charset="0"/>
                <a:cs typeface="Times New Roman" panose="02020603050405020304" pitchFamily="18" charset="0"/>
                <a:hlinkClick r:id="rId3"/>
              </a:rPr>
              <a:t>https://www.youtube.com/watch?v=gMiQh5JXw7k&amp;t=275s</a:t>
            </a:r>
            <a:endParaRPr lang="en-US" sz="3200" dirty="0">
              <a:solidFill>
                <a:srgbClr val="222222"/>
              </a:solidFill>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62693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ign outside of a church&#10;&#10;Description automatically generated">
            <a:extLst>
              <a:ext uri="{FF2B5EF4-FFF2-40B4-BE49-F238E27FC236}">
                <a16:creationId xmlns:a16="http://schemas.microsoft.com/office/drawing/2014/main" id="{F391B4F7-5AE5-D80A-BD79-B1816C3E6BC6}"/>
              </a:ext>
            </a:extLst>
          </p:cNvPr>
          <p:cNvPicPr>
            <a:picLocks noChangeAspect="1"/>
          </p:cNvPicPr>
          <p:nvPr/>
        </p:nvPicPr>
        <p:blipFill rotWithShape="1">
          <a:blip r:embed="rId2">
            <a:extLst>
              <a:ext uri="{28A0092B-C50C-407E-A947-70E740481C1C}">
                <a14:useLocalDpi xmlns:a14="http://schemas.microsoft.com/office/drawing/2010/main" val="0"/>
              </a:ext>
            </a:extLst>
          </a:blip>
          <a:srcRect l="2628" r="24872" b="1"/>
          <a:stretch/>
        </p:blipFill>
        <p:spPr>
          <a:xfrm rot="5400000">
            <a:off x="5219952" y="-118181"/>
            <a:ext cx="6857999" cy="7094361"/>
          </a:xfrm>
          <a:prstGeom prst="rect">
            <a:avLst/>
          </a:prstGeom>
        </p:spPr>
      </p:pic>
      <p:sp>
        <p:nvSpPr>
          <p:cNvPr id="17" name="Rectangle 16">
            <a:extLst>
              <a:ext uri="{FF2B5EF4-FFF2-40B4-BE49-F238E27FC236}">
                <a16:creationId xmlns:a16="http://schemas.microsoft.com/office/drawing/2014/main" id="{A34066D6-1B59-4642-A86D-39464CEE9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527208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c 18">
            <a:extLst>
              <a:ext uri="{FF2B5EF4-FFF2-40B4-BE49-F238E27FC236}">
                <a16:creationId xmlns:a16="http://schemas.microsoft.com/office/drawing/2014/main" id="{18E928D9-3091-4385-B979-265D55AD0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03011">
            <a:off x="1718653" y="70086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A82465D-3D70-1FAF-0E0F-E74C8671855F}"/>
              </a:ext>
            </a:extLst>
          </p:cNvPr>
          <p:cNvSpPr>
            <a:spLocks noGrp="1"/>
          </p:cNvSpPr>
          <p:nvPr>
            <p:ph type="title"/>
          </p:nvPr>
        </p:nvSpPr>
        <p:spPr>
          <a:xfrm>
            <a:off x="643467" y="795509"/>
            <a:ext cx="4092525" cy="2798604"/>
          </a:xfrm>
        </p:spPr>
        <p:txBody>
          <a:bodyPr vert="horz" lIns="91440" tIns="45720" rIns="91440" bIns="45720" rtlCol="0" anchor="b">
            <a:normAutofit/>
          </a:bodyPr>
          <a:lstStyle/>
          <a:p>
            <a:pPr algn="ctr"/>
            <a:r>
              <a:rPr lang="en-US" b="1" dirty="0">
                <a:solidFill>
                  <a:srgbClr val="FFFFFF"/>
                </a:solidFill>
                <a:latin typeface="+mn-lt"/>
              </a:rPr>
              <a:t>Benefits for Pharma Companies</a:t>
            </a:r>
          </a:p>
        </p:txBody>
      </p:sp>
      <p:sp>
        <p:nvSpPr>
          <p:cNvPr id="21" name="Oval 20">
            <a:extLst>
              <a:ext uri="{FF2B5EF4-FFF2-40B4-BE49-F238E27FC236}">
                <a16:creationId xmlns:a16="http://schemas.microsoft.com/office/drawing/2014/main" id="{7D602432-D774-4CF5-94E8-7D52D0105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1186" y="4626633"/>
            <a:ext cx="491961" cy="49196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BF9EBB4-5078-47B2-AAA0-DF4A88D81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7932" y="5011563"/>
            <a:ext cx="731558" cy="731558"/>
          </a:xfrm>
          <a:prstGeom prst="rect">
            <a:avLst/>
          </a:prstGeom>
          <a:noFill/>
          <a:ln w="127000">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7655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6C7CC-8BF2-F407-CEC4-92A48BE3F937}"/>
              </a:ext>
            </a:extLst>
          </p:cNvPr>
          <p:cNvSpPr>
            <a:spLocks noGrp="1"/>
          </p:cNvSpPr>
          <p:nvPr>
            <p:ph type="title"/>
          </p:nvPr>
        </p:nvSpPr>
        <p:spPr/>
        <p:txBody>
          <a:bodyPr/>
          <a:lstStyle/>
          <a:p>
            <a:pPr algn="ctr"/>
            <a:r>
              <a:rPr lang="en-US" sz="4400" b="1" i="0" kern="1200" dirty="0">
                <a:solidFill>
                  <a:schemeClr val="tx1"/>
                </a:solidFill>
                <a:effectLst/>
                <a:latin typeface="+mn-lt"/>
                <a:ea typeface="+mj-ea"/>
                <a:cs typeface="+mj-cs"/>
              </a:rPr>
              <a:t>Benefits for Pharma Companies </a:t>
            </a:r>
            <a:r>
              <a:rPr lang="en-US" sz="4400" b="1" i="0" kern="1200" dirty="0">
                <a:solidFill>
                  <a:srgbClr val="080808"/>
                </a:solidFill>
                <a:effectLst/>
                <a:latin typeface="+mn-lt"/>
                <a:ea typeface="+mj-ea"/>
                <a:cs typeface="+mj-cs"/>
              </a:rPr>
              <a:t>(1)</a:t>
            </a:r>
            <a:endParaRPr lang="en-US" dirty="0">
              <a:solidFill>
                <a:srgbClr val="080808"/>
              </a:solidFill>
            </a:endParaRPr>
          </a:p>
        </p:txBody>
      </p:sp>
      <p:sp>
        <p:nvSpPr>
          <p:cNvPr id="3" name="Content Placeholder 2">
            <a:extLst>
              <a:ext uri="{FF2B5EF4-FFF2-40B4-BE49-F238E27FC236}">
                <a16:creationId xmlns:a16="http://schemas.microsoft.com/office/drawing/2014/main" id="{E66AAF5A-521B-2050-487E-F3266767021E}"/>
              </a:ext>
            </a:extLst>
          </p:cNvPr>
          <p:cNvSpPr>
            <a:spLocks noGrp="1"/>
          </p:cNvSpPr>
          <p:nvPr>
            <p:ph idx="1"/>
          </p:nvPr>
        </p:nvSpPr>
        <p:spPr>
          <a:xfrm>
            <a:off x="508000" y="1580527"/>
            <a:ext cx="11263086" cy="4791991"/>
          </a:xfrm>
        </p:spPr>
        <p:txBody>
          <a:bodyPr>
            <a:noAutofit/>
          </a:bodyPr>
          <a:lstStyle/>
          <a:p>
            <a:pPr algn="l"/>
            <a:r>
              <a:rPr lang="en-US" i="0" dirty="0">
                <a:solidFill>
                  <a:srgbClr val="222222"/>
                </a:solidFill>
                <a:effectLst/>
              </a:rPr>
              <a:t>Each company name and logo will go on the NBCI Clinical </a:t>
            </a:r>
            <a:r>
              <a:rPr lang="en-US" i="0" dirty="0">
                <a:solidFill>
                  <a:srgbClr val="080808"/>
                </a:solidFill>
                <a:effectLst/>
              </a:rPr>
              <a:t>Trial </a:t>
            </a:r>
            <a:r>
              <a:rPr lang="en-US" i="0" dirty="0">
                <a:solidFill>
                  <a:srgbClr val="222222"/>
                </a:solidFill>
                <a:effectLst/>
              </a:rPr>
              <a:t>written material as initial partners to our 27.7 million members.</a:t>
            </a:r>
          </a:p>
          <a:p>
            <a:pPr algn="l"/>
            <a:r>
              <a:rPr lang="en-US" b="1" i="0" dirty="0">
                <a:solidFill>
                  <a:srgbClr val="222222"/>
                </a:solidFill>
                <a:effectLst/>
              </a:rPr>
              <a:t>There will be additional access and benefits given to those companies who </a:t>
            </a:r>
            <a:r>
              <a:rPr lang="en-US" b="1" dirty="0">
                <a:solidFill>
                  <a:srgbClr val="222222"/>
                </a:solidFill>
              </a:rPr>
              <a:t>increase their support</a:t>
            </a:r>
            <a:r>
              <a:rPr lang="en-US" b="1" i="0" dirty="0">
                <a:solidFill>
                  <a:srgbClr val="222222"/>
                </a:solidFill>
                <a:effectLst/>
              </a:rPr>
              <a:t> at a higher level than the initial assessment </a:t>
            </a:r>
            <a:r>
              <a:rPr lang="en-US" i="0" dirty="0">
                <a:solidFill>
                  <a:srgbClr val="222222"/>
                </a:solidFill>
                <a:effectLst/>
              </a:rPr>
              <a:t>like advertise their clinical </a:t>
            </a:r>
            <a:r>
              <a:rPr lang="en-US" i="0" dirty="0">
                <a:solidFill>
                  <a:srgbClr val="080808"/>
                </a:solidFill>
                <a:effectLst/>
              </a:rPr>
              <a:t>trials</a:t>
            </a:r>
            <a:r>
              <a:rPr lang="en-US" i="0" dirty="0">
                <a:solidFill>
                  <a:srgbClr val="222222"/>
                </a:solidFill>
                <a:effectLst/>
              </a:rPr>
              <a:t> on NBCI website and social media platforms </a:t>
            </a:r>
          </a:p>
          <a:p>
            <a:pPr algn="l"/>
            <a:r>
              <a:rPr lang="en-US" i="0" dirty="0">
                <a:solidFill>
                  <a:srgbClr val="222222"/>
                </a:solidFill>
                <a:effectLst/>
              </a:rPr>
              <a:t>The initiative will enhance the companies present diversity, equity and inclusion in clinical trial programs.</a:t>
            </a:r>
          </a:p>
          <a:p>
            <a:pPr algn="l"/>
            <a:r>
              <a:rPr lang="en-US" i="0" dirty="0">
                <a:solidFill>
                  <a:srgbClr val="222222"/>
                </a:solidFill>
                <a:effectLst/>
              </a:rPr>
              <a:t>This initiative will have an immediate impact of the lives of 130,000 African American and Latinos.</a:t>
            </a:r>
          </a:p>
          <a:p>
            <a:pPr algn="l"/>
            <a:r>
              <a:rPr lang="en-US" dirty="0">
                <a:solidFill>
                  <a:srgbClr val="222222"/>
                </a:solidFill>
              </a:rPr>
              <a:t>Each company will also have access to NBCI clinical team for consultation.</a:t>
            </a:r>
            <a:endParaRPr lang="en-US" dirty="0"/>
          </a:p>
        </p:txBody>
      </p:sp>
    </p:spTree>
    <p:extLst>
      <p:ext uri="{BB962C8B-B14F-4D97-AF65-F5344CB8AC3E}">
        <p14:creationId xmlns:p14="http://schemas.microsoft.com/office/powerpoint/2010/main" val="31480972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443C2-0146-8B1A-DA86-6668F73678AA}"/>
              </a:ext>
            </a:extLst>
          </p:cNvPr>
          <p:cNvSpPr>
            <a:spLocks noGrp="1"/>
          </p:cNvSpPr>
          <p:nvPr>
            <p:ph type="title"/>
          </p:nvPr>
        </p:nvSpPr>
        <p:spPr/>
        <p:txBody>
          <a:bodyPr/>
          <a:lstStyle/>
          <a:p>
            <a:pPr algn="ctr"/>
            <a:r>
              <a:rPr lang="en-US" sz="4400" b="1" i="0" kern="1200" dirty="0">
                <a:solidFill>
                  <a:schemeClr val="tx1"/>
                </a:solidFill>
                <a:effectLst/>
                <a:latin typeface="+mn-lt"/>
                <a:ea typeface="+mj-ea"/>
                <a:cs typeface="+mj-cs"/>
              </a:rPr>
              <a:t>Benefits for Pharma Companies </a:t>
            </a:r>
            <a:r>
              <a:rPr lang="en-US" sz="4400" b="1" i="0" kern="1200" dirty="0">
                <a:solidFill>
                  <a:srgbClr val="080808"/>
                </a:solidFill>
                <a:effectLst/>
                <a:latin typeface="+mn-lt"/>
                <a:ea typeface="+mj-ea"/>
                <a:cs typeface="+mj-cs"/>
              </a:rPr>
              <a:t>(2)</a:t>
            </a:r>
            <a:endParaRPr lang="en-US" dirty="0">
              <a:solidFill>
                <a:srgbClr val="080808"/>
              </a:solidFill>
            </a:endParaRPr>
          </a:p>
        </p:txBody>
      </p:sp>
      <p:sp>
        <p:nvSpPr>
          <p:cNvPr id="3" name="Content Placeholder 2">
            <a:extLst>
              <a:ext uri="{FF2B5EF4-FFF2-40B4-BE49-F238E27FC236}">
                <a16:creationId xmlns:a16="http://schemas.microsoft.com/office/drawing/2014/main" id="{4B0DC4FD-7997-0408-7D58-9B451173AF7D}"/>
              </a:ext>
            </a:extLst>
          </p:cNvPr>
          <p:cNvSpPr>
            <a:spLocks noGrp="1"/>
          </p:cNvSpPr>
          <p:nvPr>
            <p:ph idx="1"/>
          </p:nvPr>
        </p:nvSpPr>
        <p:spPr>
          <a:xfrm>
            <a:off x="838200" y="1568909"/>
            <a:ext cx="10515600" cy="4323892"/>
          </a:xfrm>
        </p:spPr>
        <p:txBody>
          <a:bodyPr>
            <a:noAutofit/>
          </a:bodyPr>
          <a:lstStyle/>
          <a:p>
            <a:pPr algn="l"/>
            <a:r>
              <a:rPr lang="en-US" sz="3200" i="0" dirty="0">
                <a:solidFill>
                  <a:srgbClr val="222222"/>
                </a:solidFill>
                <a:effectLst/>
              </a:rPr>
              <a:t>Each company will be given a day long educational session of NBCI National Clinical Strategic Plan with their key department heads each year of support.</a:t>
            </a:r>
          </a:p>
          <a:p>
            <a:pPr algn="l"/>
            <a:r>
              <a:rPr lang="en-US" sz="3200" i="0" dirty="0">
                <a:solidFill>
                  <a:srgbClr val="222222"/>
                </a:solidFill>
                <a:effectLst/>
              </a:rPr>
              <a:t>The company name and logos will go on the new NBCI </a:t>
            </a:r>
            <a:r>
              <a:rPr lang="en-US" sz="3200" i="0" dirty="0">
                <a:solidFill>
                  <a:srgbClr val="080808"/>
                </a:solidFill>
                <a:effectLst/>
              </a:rPr>
              <a:t>Clinical Trials </a:t>
            </a:r>
            <a:r>
              <a:rPr lang="en-US" sz="3200" i="0" dirty="0">
                <a:solidFill>
                  <a:srgbClr val="222222"/>
                </a:solidFill>
                <a:effectLst/>
              </a:rPr>
              <a:t>Website as Initial Partners.</a:t>
            </a:r>
          </a:p>
          <a:p>
            <a:pPr algn="l"/>
            <a:r>
              <a:rPr lang="en-US" sz="3200" i="0" dirty="0">
                <a:solidFill>
                  <a:srgbClr val="222222"/>
                </a:solidFill>
                <a:effectLst/>
              </a:rPr>
              <a:t>Each company representative will serve on NBCI BIO/Pharma High level Clinical Trial Advisory Committee</a:t>
            </a:r>
            <a:r>
              <a:rPr lang="en-US" sz="3200" dirty="0">
                <a:solidFill>
                  <a:srgbClr val="222222"/>
                </a:solidFill>
              </a:rPr>
              <a:t> with </a:t>
            </a:r>
            <a:r>
              <a:rPr lang="en-US" sz="3200" i="0" dirty="0">
                <a:solidFill>
                  <a:srgbClr val="222222"/>
                </a:solidFill>
                <a:effectLst/>
              </a:rPr>
              <a:t>twice yearly meetings to be held</a:t>
            </a:r>
            <a:endParaRPr lang="en-US" sz="3200" dirty="0">
              <a:solidFill>
                <a:srgbClr val="222222"/>
              </a:solidFill>
            </a:endParaRPr>
          </a:p>
          <a:p>
            <a:pPr marL="0" indent="0" algn="l">
              <a:buNone/>
            </a:pPr>
            <a:endParaRPr lang="en-US" sz="3200" i="0" dirty="0">
              <a:solidFill>
                <a:srgbClr val="222222"/>
              </a:solidFill>
              <a:effectLst/>
            </a:endParaRPr>
          </a:p>
        </p:txBody>
      </p:sp>
    </p:spTree>
    <p:extLst>
      <p:ext uri="{BB962C8B-B14F-4D97-AF65-F5344CB8AC3E}">
        <p14:creationId xmlns:p14="http://schemas.microsoft.com/office/powerpoint/2010/main" val="9163935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09FEF-3A08-C7AE-4CF6-EB91C2FBFC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6498E7-6157-6EBB-F37F-E9FEFD5044B7}"/>
              </a:ext>
            </a:extLst>
          </p:cNvPr>
          <p:cNvSpPr>
            <a:spLocks noGrp="1"/>
          </p:cNvSpPr>
          <p:nvPr>
            <p:ph type="title"/>
          </p:nvPr>
        </p:nvSpPr>
        <p:spPr/>
        <p:txBody>
          <a:bodyPr/>
          <a:lstStyle/>
          <a:p>
            <a:pPr algn="ctr"/>
            <a:r>
              <a:rPr lang="en-US" sz="4400" b="1" i="0" kern="1200" dirty="0">
                <a:solidFill>
                  <a:schemeClr val="tx1"/>
                </a:solidFill>
                <a:effectLst/>
                <a:latin typeface="+mn-lt"/>
                <a:ea typeface="+mj-ea"/>
                <a:cs typeface="+mj-cs"/>
              </a:rPr>
              <a:t>Benefits for Pharma Companies </a:t>
            </a:r>
            <a:r>
              <a:rPr lang="en-US" sz="4400" b="1" i="0" kern="1200" dirty="0">
                <a:solidFill>
                  <a:srgbClr val="080808"/>
                </a:solidFill>
                <a:effectLst/>
                <a:latin typeface="+mn-lt"/>
                <a:ea typeface="+mj-ea"/>
                <a:cs typeface="+mj-cs"/>
              </a:rPr>
              <a:t>(3)</a:t>
            </a:r>
            <a:endParaRPr lang="en-US" dirty="0">
              <a:solidFill>
                <a:srgbClr val="080808"/>
              </a:solidFill>
            </a:endParaRPr>
          </a:p>
        </p:txBody>
      </p:sp>
      <p:sp>
        <p:nvSpPr>
          <p:cNvPr id="3" name="Content Placeholder 2">
            <a:extLst>
              <a:ext uri="{FF2B5EF4-FFF2-40B4-BE49-F238E27FC236}">
                <a16:creationId xmlns:a16="http://schemas.microsoft.com/office/drawing/2014/main" id="{CC0FBF2A-824F-3273-92E9-88CFDC30AA54}"/>
              </a:ext>
            </a:extLst>
          </p:cNvPr>
          <p:cNvSpPr>
            <a:spLocks noGrp="1"/>
          </p:cNvSpPr>
          <p:nvPr>
            <p:ph idx="1"/>
          </p:nvPr>
        </p:nvSpPr>
        <p:spPr>
          <a:xfrm>
            <a:off x="838200" y="1568909"/>
            <a:ext cx="10515600" cy="4323892"/>
          </a:xfrm>
        </p:spPr>
        <p:txBody>
          <a:bodyPr>
            <a:noAutofit/>
          </a:bodyPr>
          <a:lstStyle/>
          <a:p>
            <a:r>
              <a:rPr lang="en-US" sz="3200" i="0" dirty="0">
                <a:solidFill>
                  <a:srgbClr val="222222"/>
                </a:solidFill>
                <a:effectLst/>
              </a:rPr>
              <a:t>The</a:t>
            </a:r>
            <a:r>
              <a:rPr lang="en-US" sz="3200" dirty="0">
                <a:solidFill>
                  <a:srgbClr val="222222"/>
                </a:solidFill>
              </a:rPr>
              <a:t> Advisory Committee will help the initiative strengthen its’ outreach implementation and focus in light of sharing progress reports</a:t>
            </a:r>
          </a:p>
          <a:p>
            <a:pPr algn="l"/>
            <a:r>
              <a:rPr lang="en-US" sz="3200" dirty="0">
                <a:solidFill>
                  <a:srgbClr val="222222"/>
                </a:solidFill>
              </a:rPr>
              <a:t>Each company will be allowed to engage and talk about recruitment of their clinical trials.  </a:t>
            </a:r>
          </a:p>
        </p:txBody>
      </p:sp>
    </p:spTree>
    <p:extLst>
      <p:ext uri="{BB962C8B-B14F-4D97-AF65-F5344CB8AC3E}">
        <p14:creationId xmlns:p14="http://schemas.microsoft.com/office/powerpoint/2010/main" val="3191515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CFD4150-4D35-5C22-A918-A56881D51A31}"/>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C448F2-5EF6-49E4-2F9E-6AE846A70B9D}"/>
              </a:ext>
            </a:extLst>
          </p:cNvPr>
          <p:cNvSpPr>
            <a:spLocks noGrp="1"/>
          </p:cNvSpPr>
          <p:nvPr>
            <p:ph type="title"/>
          </p:nvPr>
        </p:nvSpPr>
        <p:spPr>
          <a:xfrm>
            <a:off x="838199" y="4428000"/>
            <a:ext cx="6143626" cy="1400400"/>
          </a:xfrm>
        </p:spPr>
        <p:txBody>
          <a:bodyPr vert="horz" wrap="square" lIns="91440" tIns="45720" rIns="91440" bIns="45720" rtlCol="0" anchor="b">
            <a:normAutofit/>
          </a:bodyPr>
          <a:lstStyle/>
          <a:p>
            <a:r>
              <a:rPr lang="en-US" sz="4300" b="1" kern="1200">
                <a:solidFill>
                  <a:schemeClr val="bg1"/>
                </a:solidFill>
                <a:latin typeface="+mj-lt"/>
                <a:ea typeface="+mj-ea"/>
                <a:cs typeface="+mj-cs"/>
              </a:rPr>
              <a:t>What Does the Future Look Like?</a:t>
            </a:r>
          </a:p>
        </p:txBody>
      </p:sp>
      <p:sp>
        <p:nvSpPr>
          <p:cNvPr id="4" name="Text Placeholder 3">
            <a:extLst>
              <a:ext uri="{FF2B5EF4-FFF2-40B4-BE49-F238E27FC236}">
                <a16:creationId xmlns:a16="http://schemas.microsoft.com/office/drawing/2014/main" id="{FF72845E-B1F7-6F50-EF0F-E891268C640C}"/>
              </a:ext>
            </a:extLst>
          </p:cNvPr>
          <p:cNvSpPr>
            <a:spLocks noGrp="1"/>
          </p:cNvSpPr>
          <p:nvPr>
            <p:ph type="body" idx="1"/>
          </p:nvPr>
        </p:nvSpPr>
        <p:spPr>
          <a:xfrm>
            <a:off x="7859713" y="4716472"/>
            <a:ext cx="3494088" cy="1017896"/>
          </a:xfrm>
        </p:spPr>
        <p:txBody>
          <a:bodyPr vert="horz" lIns="91440" tIns="45720" rIns="91440" bIns="45720" rtlCol="0" anchor="b">
            <a:normAutofit/>
          </a:bodyPr>
          <a:lstStyle/>
          <a:p>
            <a:r>
              <a:rPr lang="en-US" kern="1200">
                <a:solidFill>
                  <a:schemeClr val="bg1"/>
                </a:solidFill>
                <a:latin typeface="+mn-lt"/>
                <a:ea typeface="+mn-ea"/>
                <a:cs typeface="+mn-cs"/>
              </a:rPr>
              <a:t>Outcomes for the First Four years </a:t>
            </a:r>
          </a:p>
        </p:txBody>
      </p:sp>
      <p:pic>
        <p:nvPicPr>
          <p:cNvPr id="7" name="Picture 6" descr="A group of white bags on a table&#10;&#10;Description automatically generated">
            <a:extLst>
              <a:ext uri="{FF2B5EF4-FFF2-40B4-BE49-F238E27FC236}">
                <a16:creationId xmlns:a16="http://schemas.microsoft.com/office/drawing/2014/main" id="{3861A6F8-D295-2DD0-84E3-6A28C82F468D}"/>
              </a:ext>
            </a:extLst>
          </p:cNvPr>
          <p:cNvPicPr>
            <a:picLocks noChangeAspect="1"/>
          </p:cNvPicPr>
          <p:nvPr/>
        </p:nvPicPr>
        <p:blipFill rotWithShape="1">
          <a:blip r:embed="rId2">
            <a:extLst>
              <a:ext uri="{28A0092B-C50C-407E-A947-70E740481C1C}">
                <a14:useLocalDpi xmlns:a14="http://schemas.microsoft.com/office/drawing/2010/main" val="0"/>
              </a:ext>
            </a:extLst>
          </a:blip>
          <a:srcRect l="10283" r="3430" b="1"/>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5" name="Picture 4" descr="A person in a red shirt holding shopping bags&#10;&#10;Description automatically generated">
            <a:extLst>
              <a:ext uri="{FF2B5EF4-FFF2-40B4-BE49-F238E27FC236}">
                <a16:creationId xmlns:a16="http://schemas.microsoft.com/office/drawing/2014/main" id="{EF24F1A5-541D-B848-EF7D-0EAAA542895E}"/>
              </a:ext>
            </a:extLst>
          </p:cNvPr>
          <p:cNvPicPr>
            <a:picLocks noChangeAspect="1"/>
          </p:cNvPicPr>
          <p:nvPr/>
        </p:nvPicPr>
        <p:blipFill rotWithShape="1">
          <a:blip r:embed="rId3">
            <a:extLst>
              <a:ext uri="{28A0092B-C50C-407E-A947-70E740481C1C}">
                <a14:useLocalDpi xmlns:a14="http://schemas.microsoft.com/office/drawing/2010/main" val="0"/>
              </a:ext>
            </a:extLst>
          </a:blip>
          <a:srcRect r="1" b="63"/>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19" name="Group 18">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5" name="Freeform: Shape 14">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3453112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644C3-1A16-5B9E-0611-DCD60BA8CE03}"/>
              </a:ext>
            </a:extLst>
          </p:cNvPr>
          <p:cNvSpPr>
            <a:spLocks noGrp="1"/>
          </p:cNvSpPr>
          <p:nvPr>
            <p:ph type="title"/>
          </p:nvPr>
        </p:nvSpPr>
        <p:spPr/>
        <p:txBody>
          <a:bodyPr/>
          <a:lstStyle/>
          <a:p>
            <a:pPr algn="ctr"/>
            <a:r>
              <a:rPr lang="en-US" sz="4400" b="1" dirty="0">
                <a:latin typeface="+mn-lt"/>
              </a:rPr>
              <a:t>NBCI Educational Approach…</a:t>
            </a:r>
            <a:br>
              <a:rPr lang="en-US" sz="4400" b="1" dirty="0">
                <a:latin typeface="+mn-lt"/>
              </a:rPr>
            </a:br>
            <a:r>
              <a:rPr lang="en-US" sz="4400" b="1" dirty="0">
                <a:latin typeface="+mn-lt"/>
              </a:rPr>
              <a:t>The First Four Years</a:t>
            </a:r>
            <a:endParaRPr lang="en-US" dirty="0"/>
          </a:p>
        </p:txBody>
      </p:sp>
      <p:sp>
        <p:nvSpPr>
          <p:cNvPr id="3" name="Content Placeholder 2">
            <a:extLst>
              <a:ext uri="{FF2B5EF4-FFF2-40B4-BE49-F238E27FC236}">
                <a16:creationId xmlns:a16="http://schemas.microsoft.com/office/drawing/2014/main" id="{558CDBD9-DA1C-DA9E-71D6-875F04CEC328}"/>
              </a:ext>
            </a:extLst>
          </p:cNvPr>
          <p:cNvSpPr>
            <a:spLocks noGrp="1"/>
          </p:cNvSpPr>
          <p:nvPr>
            <p:ph idx="1"/>
          </p:nvPr>
        </p:nvSpPr>
        <p:spPr>
          <a:xfrm>
            <a:off x="537029" y="1825625"/>
            <a:ext cx="11074400" cy="4351338"/>
          </a:xfrm>
        </p:spPr>
        <p:txBody>
          <a:bodyPr vert="horz" lIns="91440" tIns="45720" rIns="91440" bIns="45720" rtlCol="0" anchor="t">
            <a:normAutofit lnSpcReduction="10000"/>
          </a:bodyPr>
          <a:lstStyle/>
          <a:p>
            <a:pPr>
              <a:lnSpc>
                <a:spcPct val="100000"/>
              </a:lnSpc>
              <a:buFont typeface="Wingdings" panose="05000000000000000000" pitchFamily="2" charset="2"/>
              <a:buChar char="§"/>
            </a:pPr>
            <a:r>
              <a:rPr lang="en-US" b="1" i="0" u="sng" dirty="0">
                <a:effectLst/>
              </a:rPr>
              <a:t>ALIGNMENT:</a:t>
            </a:r>
            <a:r>
              <a:rPr lang="en-US" b="1" i="0" dirty="0">
                <a:effectLst/>
              </a:rPr>
              <a:t> </a:t>
            </a:r>
            <a:r>
              <a:rPr lang="en-US" sz="3200" i="0" dirty="0">
                <a:effectLst/>
              </a:rPr>
              <a:t>This educational plan aligns with FDA requirements for diversity in clinical trails. Based upon NBCI demographics and membership. This initiative will </a:t>
            </a:r>
            <a:r>
              <a:rPr lang="en-US" sz="3200" i="0" dirty="0">
                <a:solidFill>
                  <a:srgbClr val="080808"/>
                </a:solidFill>
                <a:effectLst/>
              </a:rPr>
              <a:t>be</a:t>
            </a:r>
            <a:r>
              <a:rPr lang="en-US" sz="3200" i="0" dirty="0">
                <a:effectLst/>
              </a:rPr>
              <a:t> the largest educational clinical tr</a:t>
            </a:r>
            <a:r>
              <a:rPr lang="en-US" sz="3200" i="0" dirty="0">
                <a:solidFill>
                  <a:srgbClr val="080808"/>
                </a:solidFill>
                <a:effectLst/>
              </a:rPr>
              <a:t>ia</a:t>
            </a:r>
            <a:r>
              <a:rPr lang="en-US" sz="3200" i="0" dirty="0">
                <a:effectLst/>
              </a:rPr>
              <a:t>l effort for African American and Latinos</a:t>
            </a:r>
          </a:p>
          <a:p>
            <a:pPr>
              <a:lnSpc>
                <a:spcPct val="100000"/>
              </a:lnSpc>
              <a:buFont typeface="Wingdings" panose="05000000000000000000" pitchFamily="2" charset="2"/>
              <a:buChar char="§"/>
            </a:pPr>
            <a:endParaRPr lang="en-US" sz="3200" b="1" i="0" dirty="0">
              <a:effectLst/>
              <a:latin typeface="Montserrat" panose="00000500000000000000" pitchFamily="2" charset="0"/>
            </a:endParaRPr>
          </a:p>
          <a:p>
            <a:pPr>
              <a:lnSpc>
                <a:spcPct val="100000"/>
              </a:lnSpc>
              <a:buFont typeface="Wingdings" panose="05000000000000000000" pitchFamily="2" charset="2"/>
              <a:buChar char="§"/>
            </a:pPr>
            <a:r>
              <a:rPr lang="en-US" sz="3200" b="1" i="0" u="sng" dirty="0">
                <a:effectLst/>
              </a:rPr>
              <a:t>IMPLEMENT:</a:t>
            </a:r>
            <a:r>
              <a:rPr lang="en-US" sz="3200" b="1" dirty="0"/>
              <a:t> </a:t>
            </a:r>
            <a:r>
              <a:rPr lang="en-US" sz="3200" b="1" i="0" dirty="0">
                <a:effectLst/>
              </a:rPr>
              <a:t> </a:t>
            </a:r>
            <a:r>
              <a:rPr lang="en-US" sz="3200" i="0" dirty="0">
                <a:effectLst/>
              </a:rPr>
              <a:t>This initiative calls for implementing the best practices to date, utilizing data from the 25,000 low-income evaluators to launch a </a:t>
            </a:r>
            <a:r>
              <a:rPr lang="en-US" sz="3200" dirty="0"/>
              <a:t>nationwide </a:t>
            </a:r>
            <a:r>
              <a:rPr lang="en-US" sz="3200" i="0" dirty="0">
                <a:effectLst/>
              </a:rPr>
              <a:t>clinical tr</a:t>
            </a:r>
            <a:r>
              <a:rPr lang="en-US" sz="3200" dirty="0">
                <a:solidFill>
                  <a:srgbClr val="080808"/>
                </a:solidFill>
              </a:rPr>
              <a:t>ia</a:t>
            </a:r>
            <a:r>
              <a:rPr lang="en-US" sz="3200" i="0" dirty="0">
                <a:effectLst/>
              </a:rPr>
              <a:t>ls educational module</a:t>
            </a:r>
            <a:r>
              <a:rPr lang="en-US" sz="3200" i="0" dirty="0">
                <a:solidFill>
                  <a:srgbClr val="080808"/>
                </a:solidFill>
                <a:effectLst/>
              </a:rPr>
              <a:t>s</a:t>
            </a:r>
            <a:r>
              <a:rPr lang="en-US" sz="3200" i="0" dirty="0">
                <a:effectLst/>
              </a:rPr>
              <a:t>.</a:t>
            </a:r>
            <a:r>
              <a:rPr lang="en-US" sz="3200" dirty="0"/>
              <a:t> </a:t>
            </a:r>
          </a:p>
        </p:txBody>
      </p:sp>
    </p:spTree>
    <p:extLst>
      <p:ext uri="{BB962C8B-B14F-4D97-AF65-F5344CB8AC3E}">
        <p14:creationId xmlns:p14="http://schemas.microsoft.com/office/powerpoint/2010/main" val="1297036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894E1-FCE3-95BA-6486-E07F77693084}"/>
              </a:ext>
            </a:extLst>
          </p:cNvPr>
          <p:cNvSpPr>
            <a:spLocks noGrp="1"/>
          </p:cNvSpPr>
          <p:nvPr>
            <p:ph type="title"/>
          </p:nvPr>
        </p:nvSpPr>
        <p:spPr/>
        <p:txBody>
          <a:bodyPr/>
          <a:lstStyle/>
          <a:p>
            <a:r>
              <a:rPr lang="en-US" sz="4400" b="1" i="0" dirty="0">
                <a:effectLst/>
                <a:latin typeface="+mn-lt"/>
              </a:rPr>
              <a:t>Targeted Outcomes for the First Four Years</a:t>
            </a:r>
            <a:endParaRPr lang="en-US" dirty="0"/>
          </a:p>
        </p:txBody>
      </p:sp>
      <p:sp>
        <p:nvSpPr>
          <p:cNvPr id="5" name="Content Placeholder 4">
            <a:extLst>
              <a:ext uri="{FF2B5EF4-FFF2-40B4-BE49-F238E27FC236}">
                <a16:creationId xmlns:a16="http://schemas.microsoft.com/office/drawing/2014/main" id="{F9F20971-D153-7937-944A-B1F88F77EF3A}"/>
              </a:ext>
            </a:extLst>
          </p:cNvPr>
          <p:cNvSpPr>
            <a:spLocks noGrp="1"/>
          </p:cNvSpPr>
          <p:nvPr>
            <p:ph idx="1"/>
          </p:nvPr>
        </p:nvSpPr>
        <p:spPr>
          <a:xfrm>
            <a:off x="838200" y="1509486"/>
            <a:ext cx="10515600" cy="4827134"/>
          </a:xfrm>
        </p:spPr>
        <p:txBody>
          <a:bodyPr>
            <a:normAutofit lnSpcReduction="10000"/>
          </a:bodyPr>
          <a:lstStyle/>
          <a:p>
            <a:pPr>
              <a:buFont typeface="Wingdings" panose="05000000000000000000" pitchFamily="2" charset="2"/>
              <a:buChar char="§"/>
            </a:pPr>
            <a:r>
              <a:rPr lang="en-US" sz="3200" dirty="0"/>
              <a:t>NBCI will seek outcomes associated with the implementation of the comprehensive educational approach.  </a:t>
            </a:r>
          </a:p>
          <a:p>
            <a:pPr>
              <a:buFont typeface="Wingdings" panose="05000000000000000000" pitchFamily="2" charset="2"/>
              <a:buChar char="§"/>
            </a:pPr>
            <a:r>
              <a:rPr lang="en-US" sz="3200" dirty="0"/>
              <a:t>Quarterly data will be shared concerning the outcomes below.</a:t>
            </a:r>
          </a:p>
          <a:p>
            <a:pPr>
              <a:buFont typeface="Wingdings" panose="05000000000000000000" pitchFamily="2" charset="2"/>
              <a:buChar char="§"/>
            </a:pPr>
            <a:r>
              <a:rPr lang="en-US" sz="3200" dirty="0"/>
              <a:t>The targeted outcomes will focus on the use and impact of weekly educational sessions, “Train the Trainers” methodology, social media campaigns, development of literature, advertisement in African American and Latino media outlets and virtual seminars with experts.  </a:t>
            </a:r>
          </a:p>
          <a:p>
            <a:pPr>
              <a:buFont typeface="Wingdings" panose="05000000000000000000" pitchFamily="2" charset="2"/>
              <a:buChar char="§"/>
            </a:pPr>
            <a:r>
              <a:rPr lang="en-US" sz="3200" dirty="0"/>
              <a:t>The use and impact of the targeted outcomes will seek annual 10% increase once the baseline is established. </a:t>
            </a:r>
          </a:p>
        </p:txBody>
      </p:sp>
    </p:spTree>
    <p:extLst>
      <p:ext uri="{BB962C8B-B14F-4D97-AF65-F5344CB8AC3E}">
        <p14:creationId xmlns:p14="http://schemas.microsoft.com/office/powerpoint/2010/main" val="424545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4BFBD-33EB-2B32-0392-112BB4B1EA46}"/>
              </a:ext>
            </a:extLst>
          </p:cNvPr>
          <p:cNvSpPr>
            <a:spLocks noGrp="1"/>
          </p:cNvSpPr>
          <p:nvPr>
            <p:ph type="title"/>
          </p:nvPr>
        </p:nvSpPr>
        <p:spPr/>
        <p:txBody>
          <a:bodyPr/>
          <a:lstStyle/>
          <a:p>
            <a:pPr algn="ctr"/>
            <a:r>
              <a:rPr lang="en-US" sz="4400" b="1" dirty="0">
                <a:latin typeface="+mn-lt"/>
              </a:rPr>
              <a:t>NBCI Educational Approach…</a:t>
            </a:r>
            <a:br>
              <a:rPr lang="en-US" sz="4400" b="1" dirty="0">
                <a:latin typeface="+mn-lt"/>
              </a:rPr>
            </a:br>
            <a:r>
              <a:rPr lang="en-US" b="1" dirty="0">
                <a:latin typeface="+mn-lt"/>
              </a:rPr>
              <a:t>T</a:t>
            </a:r>
            <a:r>
              <a:rPr lang="en-US" sz="4400" b="1" dirty="0">
                <a:latin typeface="+mn-lt"/>
              </a:rPr>
              <a:t>he First Four Years</a:t>
            </a:r>
            <a:endParaRPr lang="en-US" dirty="0"/>
          </a:p>
        </p:txBody>
      </p:sp>
      <p:sp>
        <p:nvSpPr>
          <p:cNvPr id="3" name="Content Placeholder 2">
            <a:extLst>
              <a:ext uri="{FF2B5EF4-FFF2-40B4-BE49-F238E27FC236}">
                <a16:creationId xmlns:a16="http://schemas.microsoft.com/office/drawing/2014/main" id="{46B8E803-F3CC-BAEC-256E-ED17CA5827B4}"/>
              </a:ext>
            </a:extLst>
          </p:cNvPr>
          <p:cNvSpPr>
            <a:spLocks noGrp="1"/>
          </p:cNvSpPr>
          <p:nvPr>
            <p:ph idx="1"/>
          </p:nvPr>
        </p:nvSpPr>
        <p:spPr>
          <a:xfrm>
            <a:off x="609601" y="1825625"/>
            <a:ext cx="11016342" cy="4351338"/>
          </a:xfrm>
        </p:spPr>
        <p:txBody>
          <a:bodyPr vert="horz" lIns="91440" tIns="45720" rIns="91440" bIns="45720" rtlCol="0" anchor="t">
            <a:normAutofit fontScale="25000" lnSpcReduction="20000"/>
          </a:bodyPr>
          <a:lstStyle/>
          <a:p>
            <a:pPr marL="0" indent="0">
              <a:lnSpc>
                <a:spcPct val="100000"/>
              </a:lnSpc>
              <a:buNone/>
            </a:pPr>
            <a:r>
              <a:rPr lang="en-US" sz="12800" i="0" dirty="0">
                <a:effectLst/>
              </a:rPr>
              <a:t>Four educational modules </a:t>
            </a:r>
            <a:r>
              <a:rPr lang="en-US" sz="12800" i="0" dirty="0">
                <a:solidFill>
                  <a:srgbClr val="080808"/>
                </a:solidFill>
                <a:effectLst/>
              </a:rPr>
              <a:t>are</a:t>
            </a:r>
            <a:r>
              <a:rPr lang="en-US" sz="12800" i="0" dirty="0">
                <a:effectLst/>
              </a:rPr>
              <a:t> found on NBCI clinical trial website, provide practical framework for understand</a:t>
            </a:r>
            <a:r>
              <a:rPr lang="en-US" sz="12800" i="0" dirty="0">
                <a:solidFill>
                  <a:srgbClr val="080808"/>
                </a:solidFill>
                <a:effectLst/>
              </a:rPr>
              <a:t>ing </a:t>
            </a:r>
            <a:r>
              <a:rPr lang="en-US" sz="12800" i="0" dirty="0">
                <a:effectLst/>
              </a:rPr>
              <a:t>health and wellness strategies.</a:t>
            </a:r>
          </a:p>
          <a:p>
            <a:pPr marL="0" indent="0">
              <a:lnSpc>
                <a:spcPct val="100000"/>
              </a:lnSpc>
              <a:buNone/>
            </a:pPr>
            <a:endParaRPr lang="en-US" sz="12800" i="0" dirty="0">
              <a:effectLst/>
            </a:endParaRPr>
          </a:p>
          <a:p>
            <a:pPr marL="0" indent="0">
              <a:lnSpc>
                <a:spcPct val="100000"/>
              </a:lnSpc>
              <a:buNone/>
            </a:pPr>
            <a:r>
              <a:rPr lang="en-US" sz="12800" i="0" dirty="0">
                <a:effectLst/>
              </a:rPr>
              <a:t>Here are the identified educational modules:</a:t>
            </a:r>
            <a:endParaRPr lang="en-US" sz="12800" i="0" dirty="0">
              <a:effectLst/>
              <a:cs typeface="Calibri"/>
            </a:endParaRPr>
          </a:p>
          <a:p>
            <a:pPr lvl="1">
              <a:lnSpc>
                <a:spcPct val="100000"/>
              </a:lnSpc>
            </a:pPr>
            <a:r>
              <a:rPr lang="en-US" sz="12800" i="0" dirty="0">
                <a:effectLst/>
              </a:rPr>
              <a:t>What are the issues surrounding clinical t</a:t>
            </a:r>
            <a:r>
              <a:rPr lang="en-US" sz="12800" i="0" dirty="0">
                <a:solidFill>
                  <a:srgbClr val="080808"/>
                </a:solidFill>
                <a:effectLst/>
              </a:rPr>
              <a:t>ria</a:t>
            </a:r>
            <a:r>
              <a:rPr lang="en-US" sz="12800" i="0" dirty="0">
                <a:effectLst/>
              </a:rPr>
              <a:t>ls and the Black and Latino communities?</a:t>
            </a:r>
            <a:endParaRPr lang="en-US" sz="12800" i="0" dirty="0">
              <a:effectLst/>
              <a:cs typeface="Calibri"/>
            </a:endParaRPr>
          </a:p>
          <a:p>
            <a:pPr lvl="1">
              <a:lnSpc>
                <a:spcPct val="100000"/>
              </a:lnSpc>
            </a:pPr>
            <a:r>
              <a:rPr lang="en-US" sz="12800" i="0" dirty="0">
                <a:effectLst/>
              </a:rPr>
              <a:t>What is a clinical tr</a:t>
            </a:r>
            <a:r>
              <a:rPr lang="en-US" sz="12800" i="0" dirty="0">
                <a:solidFill>
                  <a:srgbClr val="080808"/>
                </a:solidFill>
                <a:effectLst/>
              </a:rPr>
              <a:t>ia</a:t>
            </a:r>
            <a:r>
              <a:rPr lang="en-US" sz="12800" i="0" dirty="0">
                <a:effectLst/>
              </a:rPr>
              <a:t>l?</a:t>
            </a:r>
            <a:endParaRPr lang="en-US" sz="12800" i="0" dirty="0">
              <a:effectLst/>
              <a:cs typeface="Calibri"/>
            </a:endParaRPr>
          </a:p>
          <a:p>
            <a:pPr lvl="1">
              <a:lnSpc>
                <a:spcPct val="100000"/>
              </a:lnSpc>
            </a:pPr>
            <a:r>
              <a:rPr lang="en-US" sz="12800" i="0" dirty="0">
                <a:effectLst/>
              </a:rPr>
              <a:t>What are the benefits and risks? What are the safeguards?</a:t>
            </a:r>
            <a:endParaRPr lang="en-US" sz="12800" i="0" dirty="0">
              <a:effectLst/>
              <a:cs typeface="Calibri"/>
            </a:endParaRPr>
          </a:p>
          <a:p>
            <a:pPr lvl="1">
              <a:lnSpc>
                <a:spcPct val="100000"/>
              </a:lnSpc>
            </a:pPr>
            <a:r>
              <a:rPr lang="en-US" sz="12800" i="0" dirty="0">
                <a:effectLst/>
              </a:rPr>
              <a:t>How to safely enroll and participate?</a:t>
            </a:r>
            <a:endParaRPr lang="en-US" sz="12800" i="0" dirty="0">
              <a:effectLst/>
              <a:cs typeface="Calibri"/>
            </a:endParaRPr>
          </a:p>
          <a:p>
            <a:endParaRPr lang="en-US" dirty="0"/>
          </a:p>
        </p:txBody>
      </p:sp>
    </p:spTree>
    <p:extLst>
      <p:ext uri="{BB962C8B-B14F-4D97-AF65-F5344CB8AC3E}">
        <p14:creationId xmlns:p14="http://schemas.microsoft.com/office/powerpoint/2010/main" val="2724681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D5C68-5F69-6BD3-BD01-F32EE57E56B1}"/>
              </a:ext>
            </a:extLst>
          </p:cNvPr>
          <p:cNvSpPr>
            <a:spLocks noGrp="1"/>
          </p:cNvSpPr>
          <p:nvPr>
            <p:ph type="ctrTitle"/>
          </p:nvPr>
        </p:nvSpPr>
        <p:spPr>
          <a:xfrm>
            <a:off x="153015" y="683402"/>
            <a:ext cx="11885970" cy="719689"/>
          </a:xfrm>
        </p:spPr>
        <p:txBody>
          <a:bodyPr>
            <a:noAutofit/>
          </a:bodyPr>
          <a:lstStyle/>
          <a:p>
            <a:r>
              <a:rPr lang="en-US" sz="4200" b="1" dirty="0">
                <a:latin typeface="+mn-lt"/>
              </a:rPr>
              <a:t>WHO WE ARE: </a:t>
            </a:r>
            <a:br>
              <a:rPr lang="en-US" sz="4200" b="1" dirty="0">
                <a:latin typeface="+mn-lt"/>
              </a:rPr>
            </a:br>
            <a:r>
              <a:rPr lang="en-US" sz="4200" b="1" dirty="0">
                <a:latin typeface="+mn-lt"/>
              </a:rPr>
              <a:t>The National Black Church Initiative (NBCI)</a:t>
            </a:r>
          </a:p>
        </p:txBody>
      </p:sp>
      <p:sp>
        <p:nvSpPr>
          <p:cNvPr id="3" name="Subtitle 2">
            <a:extLst>
              <a:ext uri="{FF2B5EF4-FFF2-40B4-BE49-F238E27FC236}">
                <a16:creationId xmlns:a16="http://schemas.microsoft.com/office/drawing/2014/main" id="{EEC6D054-317B-58EA-352C-0D35C6F5842C}"/>
              </a:ext>
            </a:extLst>
          </p:cNvPr>
          <p:cNvSpPr>
            <a:spLocks noGrp="1"/>
          </p:cNvSpPr>
          <p:nvPr>
            <p:ph type="subTitle" idx="1"/>
          </p:nvPr>
        </p:nvSpPr>
        <p:spPr>
          <a:xfrm>
            <a:off x="530087" y="1403091"/>
            <a:ext cx="10779315" cy="3163957"/>
          </a:xfrm>
        </p:spPr>
        <p:txBody>
          <a:bodyPr vert="horz" lIns="91440" tIns="45720" rIns="91440" bIns="45720" rtlCol="0" anchor="t">
            <a:noAutofit/>
          </a:bodyPr>
          <a:lstStyle/>
          <a:p>
            <a:pPr marL="457200" indent="-457200" algn="l">
              <a:buFont typeface="Arial" panose="020B0604020202020204" pitchFamily="34" charset="0"/>
              <a:buChar char="•"/>
            </a:pPr>
            <a:r>
              <a:rPr lang="en-US" sz="3200" b="0" i="0" dirty="0">
                <a:solidFill>
                  <a:srgbClr val="000000"/>
                </a:solidFill>
                <a:effectLst/>
                <a:latin typeface="New Times Roman"/>
              </a:rPr>
              <a:t>The National Black Church Initiative (NBCI) is a coalition of </a:t>
            </a:r>
            <a:r>
              <a:rPr lang="en-US" sz="3200" b="1" i="0" dirty="0">
                <a:solidFill>
                  <a:srgbClr val="000000"/>
                </a:solidFill>
                <a:effectLst/>
                <a:latin typeface="New Times Roman"/>
              </a:rPr>
              <a:t>150,000 African American and Latino churches </a:t>
            </a:r>
            <a:r>
              <a:rPr lang="en-US" sz="3200" b="0" i="0" dirty="0">
                <a:solidFill>
                  <a:srgbClr val="000000"/>
                </a:solidFill>
                <a:effectLst/>
                <a:latin typeface="New Times Roman"/>
              </a:rPr>
              <a:t>constituting </a:t>
            </a:r>
            <a:r>
              <a:rPr lang="en-US" sz="3200" b="1" i="0" dirty="0">
                <a:solidFill>
                  <a:srgbClr val="000000"/>
                </a:solidFill>
                <a:effectLst/>
                <a:latin typeface="New Times Roman"/>
              </a:rPr>
              <a:t>27.7 members </a:t>
            </a:r>
            <a:r>
              <a:rPr lang="en-US" sz="3200" b="0" i="0" dirty="0">
                <a:solidFill>
                  <a:srgbClr val="000000"/>
                </a:solidFill>
                <a:effectLst/>
                <a:latin typeface="New Times Roman"/>
              </a:rPr>
              <a:t>working to eradicate racial disparities in healthcare, technology, education, housing, and for all its members, congregants, churches, and the public.</a:t>
            </a:r>
          </a:p>
          <a:p>
            <a:pPr marL="457200" indent="-457200" algn="l">
              <a:buFont typeface="Arial" panose="020B0604020202020204" pitchFamily="34" charset="0"/>
              <a:buChar char="•"/>
            </a:pPr>
            <a:r>
              <a:rPr lang="en-US" sz="3200" b="0" i="0" dirty="0">
                <a:solidFill>
                  <a:srgbClr val="000000"/>
                </a:solidFill>
                <a:effectLst/>
                <a:latin typeface="New Times Roman"/>
              </a:rPr>
              <a:t>The mission of NBCI is to provide critical wellness information to all its members, congregants, churches, and the public. NBCI’s methodology utilizes faith-sound health science and critical wellness information to science and partners with major organizations and officials to reduce racial disparities in the variety of areas cited above.</a:t>
            </a:r>
            <a:r>
              <a:rPr lang="en-US" sz="3200" dirty="0">
                <a:solidFill>
                  <a:srgbClr val="000000"/>
                </a:solidFill>
                <a:latin typeface="New Times Roman"/>
              </a:rPr>
              <a:t> </a:t>
            </a:r>
            <a:endParaRPr lang="en-US" sz="3200" b="0" i="0" dirty="0">
              <a:solidFill>
                <a:srgbClr val="000000"/>
              </a:solidFill>
              <a:effectLst/>
              <a:latin typeface="New Times Roman"/>
            </a:endParaRPr>
          </a:p>
        </p:txBody>
      </p:sp>
    </p:spTree>
    <p:extLst>
      <p:ext uri="{BB962C8B-B14F-4D97-AF65-F5344CB8AC3E}">
        <p14:creationId xmlns:p14="http://schemas.microsoft.com/office/powerpoint/2010/main" val="1948648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ign under a tent&#10;&#10;Description automatically generated">
            <a:extLst>
              <a:ext uri="{FF2B5EF4-FFF2-40B4-BE49-F238E27FC236}">
                <a16:creationId xmlns:a16="http://schemas.microsoft.com/office/drawing/2014/main" id="{FC43DFA6-9BDF-88B2-471F-CF45ADB297EC}"/>
              </a:ext>
            </a:extLst>
          </p:cNvPr>
          <p:cNvPicPr>
            <a:picLocks noChangeAspect="1"/>
          </p:cNvPicPr>
          <p:nvPr/>
        </p:nvPicPr>
        <p:blipFill rotWithShape="1">
          <a:blip r:embed="rId2">
            <a:extLst>
              <a:ext uri="{28A0092B-C50C-407E-A947-70E740481C1C}">
                <a14:useLocalDpi xmlns:a14="http://schemas.microsoft.com/office/drawing/2010/main" val="0"/>
              </a:ext>
            </a:extLst>
          </a:blip>
          <a:srcRect r="6237"/>
          <a:stretch/>
        </p:blipFill>
        <p:spPr>
          <a:xfrm>
            <a:off x="2522358" y="10"/>
            <a:ext cx="9669642" cy="6857990"/>
          </a:xfrm>
          <a:prstGeom prst="rect">
            <a:avLst/>
          </a:prstGeom>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99054C5-2E97-5B92-353B-FB9184BC9E07}"/>
              </a:ext>
            </a:extLst>
          </p:cNvPr>
          <p:cNvSpPr>
            <a:spLocks noGrp="1"/>
          </p:cNvSpPr>
          <p:nvPr>
            <p:ph type="title"/>
          </p:nvPr>
        </p:nvSpPr>
        <p:spPr>
          <a:xfrm>
            <a:off x="952228" y="743447"/>
            <a:ext cx="3973385" cy="3692028"/>
          </a:xfrm>
          <a:noFill/>
        </p:spPr>
        <p:txBody>
          <a:bodyPr vert="horz" lIns="91440" tIns="45720" rIns="91440" bIns="45720" rtlCol="0" anchor="b">
            <a:normAutofit/>
          </a:bodyPr>
          <a:lstStyle/>
          <a:p>
            <a:r>
              <a:rPr lang="en-US" sz="5200" b="1" dirty="0">
                <a:latin typeface="+mn-lt"/>
              </a:rPr>
              <a:t>Appendix &amp; Back Up</a:t>
            </a:r>
          </a:p>
        </p:txBody>
      </p:sp>
    </p:spTree>
    <p:extLst>
      <p:ext uri="{BB962C8B-B14F-4D97-AF65-F5344CB8AC3E}">
        <p14:creationId xmlns:p14="http://schemas.microsoft.com/office/powerpoint/2010/main" val="1602346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F2B1C72-4988-173A-14EC-96FF8B2E0422}"/>
              </a:ext>
            </a:extLst>
          </p:cNvPr>
          <p:cNvPicPr>
            <a:picLocks noChangeAspect="1"/>
          </p:cNvPicPr>
          <p:nvPr/>
        </p:nvPicPr>
        <p:blipFill rotWithShape="1">
          <a:blip r:embed="rId2"/>
          <a:srcRect l="10541" t="4955" r="21882"/>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D9898B52-4A1E-6A68-E0EF-2C8EC8E34523}"/>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b="1" dirty="0">
                <a:solidFill>
                  <a:schemeClr val="bg1"/>
                </a:solidFill>
                <a:latin typeface="+mn-lt"/>
              </a:rPr>
              <a:t>Detailed Tasks &amp; Budget Allocation</a:t>
            </a:r>
          </a:p>
        </p:txBody>
      </p:sp>
      <p:sp>
        <p:nvSpPr>
          <p:cNvPr id="5" name="Text Placeholder 4">
            <a:extLst>
              <a:ext uri="{FF2B5EF4-FFF2-40B4-BE49-F238E27FC236}">
                <a16:creationId xmlns:a16="http://schemas.microsoft.com/office/drawing/2014/main" id="{D20EB71B-709D-D399-1964-6E665EAF7661}"/>
              </a:ext>
            </a:extLst>
          </p:cNvPr>
          <p:cNvSpPr>
            <a:spLocks noGrp="1"/>
          </p:cNvSpPr>
          <p:nvPr>
            <p:ph type="body" idx="1"/>
          </p:nvPr>
        </p:nvSpPr>
        <p:spPr>
          <a:xfrm>
            <a:off x="477980" y="4872922"/>
            <a:ext cx="4023359" cy="1208141"/>
          </a:xfrm>
        </p:spPr>
        <p:txBody>
          <a:bodyPr vert="horz" lIns="91440" tIns="45720" rIns="91440" bIns="45720" rtlCol="0">
            <a:normAutofit/>
          </a:bodyPr>
          <a:lstStyle/>
          <a:p>
            <a:r>
              <a:rPr lang="en-US" sz="2000">
                <a:solidFill>
                  <a:schemeClr val="bg1"/>
                </a:solidFill>
              </a:rPr>
              <a:t>2024-2027</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579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1363B-BB47-3B18-72E0-B8ED754561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375B1E-0730-E8CB-E26B-E34E968BE909}"/>
              </a:ext>
            </a:extLst>
          </p:cNvPr>
          <p:cNvSpPr>
            <a:spLocks noGrp="1"/>
          </p:cNvSpPr>
          <p:nvPr>
            <p:ph type="title"/>
          </p:nvPr>
        </p:nvSpPr>
        <p:spPr>
          <a:xfrm>
            <a:off x="838200" y="500062"/>
            <a:ext cx="10515600" cy="1325563"/>
          </a:xfrm>
        </p:spPr>
        <p:txBody>
          <a:bodyPr/>
          <a:lstStyle/>
          <a:p>
            <a:pPr algn="ctr"/>
            <a:r>
              <a:rPr lang="en-US" b="1" dirty="0">
                <a:latin typeface="+mn-lt"/>
              </a:rPr>
              <a:t>How We Plan to Achieve </a:t>
            </a:r>
            <a:br>
              <a:rPr lang="en-US" b="1" dirty="0">
                <a:latin typeface="+mn-lt"/>
              </a:rPr>
            </a:br>
            <a:r>
              <a:rPr lang="en-US" b="1" dirty="0">
                <a:latin typeface="+mn-lt"/>
              </a:rPr>
              <a:t>Our Educational Goals</a:t>
            </a:r>
          </a:p>
        </p:txBody>
      </p:sp>
      <p:sp>
        <p:nvSpPr>
          <p:cNvPr id="3" name="Content Placeholder 2">
            <a:extLst>
              <a:ext uri="{FF2B5EF4-FFF2-40B4-BE49-F238E27FC236}">
                <a16:creationId xmlns:a16="http://schemas.microsoft.com/office/drawing/2014/main" id="{A17AF8EB-947F-181E-ACA9-64EEA851823C}"/>
              </a:ext>
            </a:extLst>
          </p:cNvPr>
          <p:cNvSpPr>
            <a:spLocks noGrp="1"/>
          </p:cNvSpPr>
          <p:nvPr>
            <p:ph idx="1"/>
          </p:nvPr>
        </p:nvSpPr>
        <p:spPr>
          <a:xfrm>
            <a:off x="838200" y="1825625"/>
            <a:ext cx="10515600" cy="4886260"/>
          </a:xfrm>
        </p:spPr>
        <p:txBody>
          <a:bodyPr>
            <a:normAutofit/>
          </a:bodyPr>
          <a:lstStyle/>
          <a:p>
            <a:pPr>
              <a:buFont typeface="Wingdings" panose="05000000000000000000" pitchFamily="2" charset="2"/>
              <a:buChar char="§"/>
            </a:pPr>
            <a:r>
              <a:rPr lang="en-US" sz="3200" dirty="0"/>
              <a:t>Implementation of the largest Trainer of Trainers Clinical </a:t>
            </a:r>
            <a:r>
              <a:rPr lang="en-US" sz="3200" dirty="0">
                <a:solidFill>
                  <a:srgbClr val="080808"/>
                </a:solidFill>
              </a:rPr>
              <a:t>Trials</a:t>
            </a:r>
            <a:r>
              <a:rPr lang="en-US" sz="3200" dirty="0"/>
              <a:t> Program in for African-Americans and Latinos</a:t>
            </a:r>
          </a:p>
          <a:p>
            <a:pPr>
              <a:buFont typeface="Wingdings" panose="05000000000000000000" pitchFamily="2" charset="2"/>
              <a:buChar char="§"/>
            </a:pPr>
            <a:r>
              <a:rPr lang="en-US" sz="3200" dirty="0"/>
              <a:t>Utilization of its 42 physicians-led clinical teams to train our health </a:t>
            </a:r>
            <a:r>
              <a:rPr lang="en-US" sz="3200" dirty="0">
                <a:solidFill>
                  <a:srgbClr val="080808"/>
                </a:solidFill>
              </a:rPr>
              <a:t>corps </a:t>
            </a:r>
            <a:r>
              <a:rPr lang="en-US" sz="3200" dirty="0"/>
              <a:t>members and others to provide annual clinical trial education to our 27.7 million members in every region of the country.</a:t>
            </a:r>
          </a:p>
          <a:p>
            <a:pPr>
              <a:buFont typeface="Wingdings" panose="05000000000000000000" pitchFamily="2" charset="2"/>
              <a:buChar char="§"/>
            </a:pPr>
            <a:r>
              <a:rPr lang="en-US" sz="3200" dirty="0"/>
              <a:t>Enactment of our 12-member NBCI Literature Review Committee to focus on the literature involving the educational development of various health topics.</a:t>
            </a:r>
          </a:p>
        </p:txBody>
      </p:sp>
    </p:spTree>
    <p:extLst>
      <p:ext uri="{BB962C8B-B14F-4D97-AF65-F5344CB8AC3E}">
        <p14:creationId xmlns:p14="http://schemas.microsoft.com/office/powerpoint/2010/main" val="3834711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A18FA-11D9-714A-D880-33430EE019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86FDF6-5D8B-93D8-0B5B-A059113FF6CF}"/>
              </a:ext>
            </a:extLst>
          </p:cNvPr>
          <p:cNvSpPr>
            <a:spLocks noGrp="1"/>
          </p:cNvSpPr>
          <p:nvPr>
            <p:ph type="title"/>
          </p:nvPr>
        </p:nvSpPr>
        <p:spPr/>
        <p:txBody>
          <a:bodyPr/>
          <a:lstStyle/>
          <a:p>
            <a:pPr algn="ctr"/>
            <a:r>
              <a:rPr lang="en-US" b="1" dirty="0">
                <a:latin typeface="+mn-lt"/>
              </a:rPr>
              <a:t>The First Four Years:</a:t>
            </a:r>
            <a:r>
              <a:rPr lang="en-US" b="1" dirty="0">
                <a:solidFill>
                  <a:srgbClr val="FF0000"/>
                </a:solidFill>
                <a:latin typeface="+mn-lt"/>
              </a:rPr>
              <a:t> </a:t>
            </a:r>
            <a:r>
              <a:rPr lang="en-US" b="1" dirty="0">
                <a:latin typeface="+mn-lt"/>
              </a:rPr>
              <a:t>Tasks</a:t>
            </a:r>
          </a:p>
        </p:txBody>
      </p:sp>
      <p:sp>
        <p:nvSpPr>
          <p:cNvPr id="3" name="Content Placeholder 2">
            <a:extLst>
              <a:ext uri="{FF2B5EF4-FFF2-40B4-BE49-F238E27FC236}">
                <a16:creationId xmlns:a16="http://schemas.microsoft.com/office/drawing/2014/main" id="{22494DF3-F839-580B-3951-2089F70C1E5A}"/>
              </a:ext>
            </a:extLst>
          </p:cNvPr>
          <p:cNvSpPr>
            <a:spLocks noGrp="1"/>
          </p:cNvSpPr>
          <p:nvPr>
            <p:ph idx="1"/>
          </p:nvPr>
        </p:nvSpPr>
        <p:spPr>
          <a:xfrm>
            <a:off x="537029" y="1448552"/>
            <a:ext cx="11379199" cy="5409447"/>
          </a:xfrm>
        </p:spPr>
        <p:txBody>
          <a:bodyPr>
            <a:normAutofit/>
          </a:bodyPr>
          <a:lstStyle/>
          <a:p>
            <a:pPr marL="0" indent="0" algn="ctr">
              <a:buNone/>
            </a:pPr>
            <a:r>
              <a:rPr lang="en-US" sz="3200" b="1" u="sng" dirty="0"/>
              <a:t>2024</a:t>
            </a:r>
          </a:p>
          <a:p>
            <a:r>
              <a:rPr lang="en-US" sz="3200" dirty="0"/>
              <a:t>Hire new staff members and training.</a:t>
            </a:r>
          </a:p>
          <a:p>
            <a:r>
              <a:rPr lang="en-US" sz="3200" dirty="0"/>
              <a:t>Meet with sponsors individually for briefing and collaboration. </a:t>
            </a:r>
          </a:p>
          <a:p>
            <a:r>
              <a:rPr lang="en-US" sz="3200" dirty="0"/>
              <a:t>Produce written results of the 25,000 low-income new clinical </a:t>
            </a:r>
            <a:r>
              <a:rPr lang="en-US" sz="3200" dirty="0">
                <a:solidFill>
                  <a:srgbClr val="080808"/>
                </a:solidFill>
              </a:rPr>
              <a:t>trials</a:t>
            </a:r>
            <a:r>
              <a:rPr lang="en-US" sz="3200" dirty="0"/>
              <a:t> website evaluation.</a:t>
            </a:r>
          </a:p>
          <a:p>
            <a:r>
              <a:rPr lang="en-US" sz="3200" dirty="0"/>
              <a:t>Activate NBCI Literature Committee to create a brochure on clinical trials and the African American and Latino community.</a:t>
            </a:r>
          </a:p>
          <a:p>
            <a:pPr marL="0" indent="0">
              <a:buNone/>
            </a:pPr>
            <a:endParaRPr lang="en-US" dirty="0"/>
          </a:p>
        </p:txBody>
      </p:sp>
    </p:spTree>
    <p:extLst>
      <p:ext uri="{BB962C8B-B14F-4D97-AF65-F5344CB8AC3E}">
        <p14:creationId xmlns:p14="http://schemas.microsoft.com/office/powerpoint/2010/main" val="19448708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0BF64-E167-F38F-BD11-BD025886E505}"/>
              </a:ext>
            </a:extLst>
          </p:cNvPr>
          <p:cNvSpPr>
            <a:spLocks noGrp="1"/>
          </p:cNvSpPr>
          <p:nvPr>
            <p:ph type="title"/>
          </p:nvPr>
        </p:nvSpPr>
        <p:spPr/>
        <p:txBody>
          <a:bodyPr/>
          <a:lstStyle/>
          <a:p>
            <a:pPr algn="ctr"/>
            <a:r>
              <a:rPr lang="en-US" b="1" dirty="0">
                <a:latin typeface="+mn-lt"/>
              </a:rPr>
              <a:t>The First Four Years:</a:t>
            </a:r>
            <a:r>
              <a:rPr lang="en-US" b="1" dirty="0">
                <a:solidFill>
                  <a:srgbClr val="FF0000"/>
                </a:solidFill>
                <a:latin typeface="+mn-lt"/>
              </a:rPr>
              <a:t> </a:t>
            </a:r>
            <a:r>
              <a:rPr lang="en-US" b="1" dirty="0">
                <a:latin typeface="+mn-lt"/>
              </a:rPr>
              <a:t>Tasks</a:t>
            </a:r>
          </a:p>
        </p:txBody>
      </p:sp>
      <p:sp>
        <p:nvSpPr>
          <p:cNvPr id="3" name="Content Placeholder 2">
            <a:extLst>
              <a:ext uri="{FF2B5EF4-FFF2-40B4-BE49-F238E27FC236}">
                <a16:creationId xmlns:a16="http://schemas.microsoft.com/office/drawing/2014/main" id="{903C065F-1F2D-DD92-6DE0-C3BF51D407C2}"/>
              </a:ext>
            </a:extLst>
          </p:cNvPr>
          <p:cNvSpPr>
            <a:spLocks noGrp="1"/>
          </p:cNvSpPr>
          <p:nvPr>
            <p:ph idx="1"/>
          </p:nvPr>
        </p:nvSpPr>
        <p:spPr>
          <a:xfrm>
            <a:off x="537029" y="1448552"/>
            <a:ext cx="11379199" cy="5409447"/>
          </a:xfrm>
        </p:spPr>
        <p:txBody>
          <a:bodyPr>
            <a:normAutofit/>
          </a:bodyPr>
          <a:lstStyle/>
          <a:p>
            <a:pPr marL="0" indent="0" algn="ctr">
              <a:buNone/>
            </a:pPr>
            <a:r>
              <a:rPr lang="en-US" sz="3200" b="1" u="sng" dirty="0"/>
              <a:t>2024</a:t>
            </a:r>
          </a:p>
          <a:p>
            <a:r>
              <a:rPr lang="en-US" sz="3200" dirty="0"/>
              <a:t>Launch “Train the Trainer” seminars in Oakland,  Detroit, Atlanta/Savannah and New York.</a:t>
            </a:r>
          </a:p>
          <a:p>
            <a:r>
              <a:rPr lang="en-US" sz="3200" dirty="0"/>
              <a:t>Launch social media /marketing program to promote https://blackchurchclinicaltrials.com/index.html.</a:t>
            </a:r>
          </a:p>
          <a:p>
            <a:r>
              <a:rPr lang="en-US" sz="3200" dirty="0"/>
              <a:t>Conduct program seminar on the impact of the new drug weight loss and Alzheimer</a:t>
            </a:r>
            <a:r>
              <a:rPr lang="en-US" sz="3200" dirty="0">
                <a:solidFill>
                  <a:srgbClr val="080808"/>
                </a:solidFill>
              </a:rPr>
              <a:t>’s</a:t>
            </a:r>
            <a:r>
              <a:rPr lang="en-US" sz="3200" dirty="0"/>
              <a:t> Disease and the communities served.</a:t>
            </a:r>
          </a:p>
          <a:p>
            <a:endParaRPr lang="en-US" dirty="0"/>
          </a:p>
        </p:txBody>
      </p:sp>
    </p:spTree>
    <p:extLst>
      <p:ext uri="{BB962C8B-B14F-4D97-AF65-F5344CB8AC3E}">
        <p14:creationId xmlns:p14="http://schemas.microsoft.com/office/powerpoint/2010/main" val="5971537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6F96B-5779-5370-1D3B-BF75A75C85DE}"/>
              </a:ext>
            </a:extLst>
          </p:cNvPr>
          <p:cNvSpPr>
            <a:spLocks noGrp="1"/>
          </p:cNvSpPr>
          <p:nvPr>
            <p:ph type="title"/>
          </p:nvPr>
        </p:nvSpPr>
        <p:spPr/>
        <p:txBody>
          <a:bodyPr/>
          <a:lstStyle/>
          <a:p>
            <a:pPr algn="ctr"/>
            <a:r>
              <a:rPr lang="en-US" b="1" dirty="0">
                <a:latin typeface="+mn-lt"/>
              </a:rPr>
              <a:t>The First Four Years: Tasks</a:t>
            </a:r>
            <a:endParaRPr lang="en-US" dirty="0">
              <a:latin typeface="+mn-lt"/>
            </a:endParaRPr>
          </a:p>
        </p:txBody>
      </p:sp>
      <p:sp>
        <p:nvSpPr>
          <p:cNvPr id="3" name="Content Placeholder 2">
            <a:extLst>
              <a:ext uri="{FF2B5EF4-FFF2-40B4-BE49-F238E27FC236}">
                <a16:creationId xmlns:a16="http://schemas.microsoft.com/office/drawing/2014/main" id="{BA50695A-977D-3D8D-E661-D518175BD648}"/>
              </a:ext>
            </a:extLst>
          </p:cNvPr>
          <p:cNvSpPr>
            <a:spLocks noGrp="1"/>
          </p:cNvSpPr>
          <p:nvPr>
            <p:ph idx="1"/>
          </p:nvPr>
        </p:nvSpPr>
        <p:spPr>
          <a:xfrm>
            <a:off x="838200" y="1467405"/>
            <a:ext cx="10515600" cy="5216199"/>
          </a:xfrm>
        </p:spPr>
        <p:txBody>
          <a:bodyPr>
            <a:normAutofit/>
          </a:bodyPr>
          <a:lstStyle/>
          <a:p>
            <a:pPr marL="0" indent="0" algn="ctr">
              <a:buNone/>
            </a:pPr>
            <a:r>
              <a:rPr lang="en-US" sz="3200" b="1" u="sng" dirty="0"/>
              <a:t>2025</a:t>
            </a:r>
          </a:p>
          <a:p>
            <a:r>
              <a:rPr lang="en-US" sz="3200" dirty="0"/>
              <a:t>Hire new staff members and training.</a:t>
            </a:r>
          </a:p>
          <a:p>
            <a:r>
              <a:rPr lang="en-US" sz="3200" dirty="0"/>
              <a:t>Meet with sponsors individually for briefing and collaboration. </a:t>
            </a:r>
          </a:p>
          <a:p>
            <a:r>
              <a:rPr lang="en-US" sz="3200" dirty="0"/>
              <a:t>Activate NBCI Literature Committee in create a </a:t>
            </a:r>
            <a:r>
              <a:rPr lang="en-US" sz="3200" b="1" i="1" dirty="0"/>
              <a:t>Clin-news</a:t>
            </a:r>
            <a:r>
              <a:rPr lang="en-US" sz="3200" dirty="0"/>
              <a:t>(1-page newspaper) on clinical </a:t>
            </a:r>
            <a:r>
              <a:rPr lang="en-US" sz="3200" dirty="0">
                <a:solidFill>
                  <a:srgbClr val="080808"/>
                </a:solidFill>
              </a:rPr>
              <a:t>trials</a:t>
            </a:r>
            <a:r>
              <a:rPr lang="en-US" sz="3200" dirty="0"/>
              <a:t> and the African American and Latino community.</a:t>
            </a:r>
          </a:p>
          <a:p>
            <a:r>
              <a:rPr lang="en-US" sz="3200" dirty="0"/>
              <a:t>Print and distribute </a:t>
            </a:r>
            <a:r>
              <a:rPr lang="en-US" sz="3200" b="1" i="1" dirty="0"/>
              <a:t>Clin-news </a:t>
            </a:r>
            <a:r>
              <a:rPr lang="en-US" sz="3200" dirty="0"/>
              <a:t>to twenty-five cities.</a:t>
            </a:r>
          </a:p>
        </p:txBody>
      </p:sp>
    </p:spTree>
    <p:extLst>
      <p:ext uri="{BB962C8B-B14F-4D97-AF65-F5344CB8AC3E}">
        <p14:creationId xmlns:p14="http://schemas.microsoft.com/office/powerpoint/2010/main" val="9032956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23327-8F96-14BB-F9DF-E1E7D5C2D5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C52CDC-F552-1812-79BD-1F34F3290FB7}"/>
              </a:ext>
            </a:extLst>
          </p:cNvPr>
          <p:cNvSpPr>
            <a:spLocks noGrp="1"/>
          </p:cNvSpPr>
          <p:nvPr>
            <p:ph type="title"/>
          </p:nvPr>
        </p:nvSpPr>
        <p:spPr/>
        <p:txBody>
          <a:bodyPr/>
          <a:lstStyle/>
          <a:p>
            <a:pPr algn="ctr"/>
            <a:r>
              <a:rPr lang="en-US" b="1" dirty="0">
                <a:latin typeface="+mn-lt"/>
              </a:rPr>
              <a:t>The First Four Years: Tasks</a:t>
            </a:r>
            <a:endParaRPr lang="en-US" dirty="0">
              <a:latin typeface="+mn-lt"/>
            </a:endParaRPr>
          </a:p>
        </p:txBody>
      </p:sp>
      <p:sp>
        <p:nvSpPr>
          <p:cNvPr id="3" name="Content Placeholder 2">
            <a:extLst>
              <a:ext uri="{FF2B5EF4-FFF2-40B4-BE49-F238E27FC236}">
                <a16:creationId xmlns:a16="http://schemas.microsoft.com/office/drawing/2014/main" id="{BCB9FA45-7047-0B41-A1C6-E701AC1A36CA}"/>
              </a:ext>
            </a:extLst>
          </p:cNvPr>
          <p:cNvSpPr>
            <a:spLocks noGrp="1"/>
          </p:cNvSpPr>
          <p:nvPr>
            <p:ph idx="1"/>
          </p:nvPr>
        </p:nvSpPr>
        <p:spPr>
          <a:xfrm>
            <a:off x="838200" y="1467405"/>
            <a:ext cx="10515600" cy="5216199"/>
          </a:xfrm>
        </p:spPr>
        <p:txBody>
          <a:bodyPr>
            <a:normAutofit/>
          </a:bodyPr>
          <a:lstStyle/>
          <a:p>
            <a:pPr marL="0" indent="0" algn="ctr">
              <a:buNone/>
            </a:pPr>
            <a:r>
              <a:rPr lang="en-US" sz="3200" b="1" u="sng" dirty="0"/>
              <a:t>2025</a:t>
            </a:r>
          </a:p>
          <a:p>
            <a:r>
              <a:rPr lang="en-US" sz="3200" dirty="0"/>
              <a:t>Launch trainer of training seminars in Los </a:t>
            </a:r>
            <a:r>
              <a:rPr lang="en-US" sz="3200" dirty="0">
                <a:solidFill>
                  <a:srgbClr val="080808"/>
                </a:solidFill>
              </a:rPr>
              <a:t>Angele</a:t>
            </a:r>
            <a:r>
              <a:rPr lang="en-US" sz="3200" dirty="0"/>
              <a:t>s,  Chicago, Miami and New  Jersey.</a:t>
            </a:r>
          </a:p>
          <a:p>
            <a:r>
              <a:rPr lang="en-US" sz="3200" dirty="0"/>
              <a:t>Launch social media /marketing program to promote https://blackchurchclinicaltrials.com/index.html.</a:t>
            </a:r>
          </a:p>
          <a:p>
            <a:r>
              <a:rPr lang="en-US" sz="3200" dirty="0"/>
              <a:t>Conduct program seminar on how to </a:t>
            </a:r>
            <a:r>
              <a:rPr lang="en-US" sz="3200" dirty="0">
                <a:solidFill>
                  <a:srgbClr val="080808"/>
                </a:solidFill>
              </a:rPr>
              <a:t>effectively communicate</a:t>
            </a:r>
            <a:r>
              <a:rPr lang="en-US" sz="3200" dirty="0"/>
              <a:t> with African American and Latino patients.</a:t>
            </a:r>
          </a:p>
          <a:p>
            <a:endParaRPr lang="en-US" dirty="0"/>
          </a:p>
        </p:txBody>
      </p:sp>
    </p:spTree>
    <p:extLst>
      <p:ext uri="{BB962C8B-B14F-4D97-AF65-F5344CB8AC3E}">
        <p14:creationId xmlns:p14="http://schemas.microsoft.com/office/powerpoint/2010/main" val="6675870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8EA05-A5B7-4107-D99B-3E2B16BD8852}"/>
              </a:ext>
            </a:extLst>
          </p:cNvPr>
          <p:cNvSpPr>
            <a:spLocks noGrp="1"/>
          </p:cNvSpPr>
          <p:nvPr>
            <p:ph type="title"/>
          </p:nvPr>
        </p:nvSpPr>
        <p:spPr/>
        <p:txBody>
          <a:bodyPr/>
          <a:lstStyle/>
          <a:p>
            <a:pPr algn="ctr"/>
            <a:r>
              <a:rPr lang="en-US" b="1" dirty="0">
                <a:latin typeface="+mn-lt"/>
              </a:rPr>
              <a:t>The First Four Years: Tasks</a:t>
            </a:r>
            <a:endParaRPr lang="en-US" dirty="0">
              <a:latin typeface="+mn-lt"/>
            </a:endParaRPr>
          </a:p>
        </p:txBody>
      </p:sp>
      <p:sp>
        <p:nvSpPr>
          <p:cNvPr id="3" name="Content Placeholder 2">
            <a:extLst>
              <a:ext uri="{FF2B5EF4-FFF2-40B4-BE49-F238E27FC236}">
                <a16:creationId xmlns:a16="http://schemas.microsoft.com/office/drawing/2014/main" id="{E52CA0B6-0863-E272-50AF-5BCE7EF9282A}"/>
              </a:ext>
            </a:extLst>
          </p:cNvPr>
          <p:cNvSpPr>
            <a:spLocks noGrp="1"/>
          </p:cNvSpPr>
          <p:nvPr>
            <p:ph idx="1"/>
          </p:nvPr>
        </p:nvSpPr>
        <p:spPr>
          <a:xfrm>
            <a:off x="762785" y="1420271"/>
            <a:ext cx="10515600" cy="5437729"/>
          </a:xfrm>
        </p:spPr>
        <p:txBody>
          <a:bodyPr>
            <a:normAutofit/>
          </a:bodyPr>
          <a:lstStyle/>
          <a:p>
            <a:pPr marL="0" indent="0" algn="ctr">
              <a:buNone/>
            </a:pPr>
            <a:r>
              <a:rPr lang="en-US" sz="3200" b="1" u="sng" dirty="0"/>
              <a:t>2026</a:t>
            </a:r>
          </a:p>
          <a:p>
            <a:pPr>
              <a:buFont typeface="Wingdings" panose="05000000000000000000" pitchFamily="2" charset="2"/>
              <a:buChar char="§"/>
            </a:pPr>
            <a:r>
              <a:rPr lang="en-US" sz="3200" dirty="0"/>
              <a:t>Hire new staff members and training.</a:t>
            </a:r>
          </a:p>
          <a:p>
            <a:pPr>
              <a:buFont typeface="Wingdings" panose="05000000000000000000" pitchFamily="2" charset="2"/>
              <a:buChar char="§"/>
            </a:pPr>
            <a:r>
              <a:rPr lang="en-US" sz="3200" dirty="0"/>
              <a:t>Meet with sponsors individually for briefing and collaboration. </a:t>
            </a:r>
          </a:p>
          <a:p>
            <a:pPr>
              <a:buFont typeface="Wingdings" panose="05000000000000000000" pitchFamily="2" charset="2"/>
              <a:buChar char="§"/>
            </a:pPr>
            <a:r>
              <a:rPr lang="en-US" sz="3200" dirty="0"/>
              <a:t>Activate NBCI Literature </a:t>
            </a:r>
            <a:r>
              <a:rPr lang="en-US" sz="3200" dirty="0">
                <a:solidFill>
                  <a:srgbClr val="080808"/>
                </a:solidFill>
              </a:rPr>
              <a:t>Committee to write and produce an HD video in a  4-part script how to effectively communicate with Black and Latino patients</a:t>
            </a:r>
          </a:p>
          <a:p>
            <a:pPr>
              <a:buFont typeface="Wingdings" panose="05000000000000000000" pitchFamily="2" charset="2"/>
              <a:buChar char="§"/>
            </a:pPr>
            <a:r>
              <a:rPr lang="en-US" sz="3200" dirty="0">
                <a:solidFill>
                  <a:srgbClr val="080808"/>
                </a:solidFill>
              </a:rPr>
              <a:t>Print and distribute </a:t>
            </a:r>
            <a:r>
              <a:rPr lang="en-US" sz="3200" b="1" i="1" dirty="0">
                <a:solidFill>
                  <a:srgbClr val="080808"/>
                </a:solidFill>
              </a:rPr>
              <a:t>Clin-news </a:t>
            </a:r>
            <a:r>
              <a:rPr lang="en-US" sz="3200" dirty="0">
                <a:solidFill>
                  <a:srgbClr val="080808"/>
                </a:solidFill>
              </a:rPr>
              <a:t>to twenty-five cities</a:t>
            </a:r>
          </a:p>
        </p:txBody>
      </p:sp>
    </p:spTree>
    <p:extLst>
      <p:ext uri="{BB962C8B-B14F-4D97-AF65-F5344CB8AC3E}">
        <p14:creationId xmlns:p14="http://schemas.microsoft.com/office/powerpoint/2010/main" val="17707452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A141F-CBDC-3B29-D9CA-7452038FD920}"/>
              </a:ext>
            </a:extLst>
          </p:cNvPr>
          <p:cNvSpPr>
            <a:spLocks noGrp="1"/>
          </p:cNvSpPr>
          <p:nvPr>
            <p:ph type="title"/>
          </p:nvPr>
        </p:nvSpPr>
        <p:spPr/>
        <p:txBody>
          <a:bodyPr/>
          <a:lstStyle/>
          <a:p>
            <a:pPr algn="ctr"/>
            <a:r>
              <a:rPr lang="en-US" b="1" dirty="0">
                <a:latin typeface="+mn-lt"/>
              </a:rPr>
              <a:t>The First Four Years: Tasks</a:t>
            </a:r>
            <a:endParaRPr lang="en-US" dirty="0">
              <a:latin typeface="+mn-lt"/>
            </a:endParaRPr>
          </a:p>
        </p:txBody>
      </p:sp>
      <p:sp>
        <p:nvSpPr>
          <p:cNvPr id="3" name="Content Placeholder 2">
            <a:extLst>
              <a:ext uri="{FF2B5EF4-FFF2-40B4-BE49-F238E27FC236}">
                <a16:creationId xmlns:a16="http://schemas.microsoft.com/office/drawing/2014/main" id="{72DD2060-00F8-8E61-766E-71F3A1DE9585}"/>
              </a:ext>
            </a:extLst>
          </p:cNvPr>
          <p:cNvSpPr>
            <a:spLocks noGrp="1"/>
          </p:cNvSpPr>
          <p:nvPr>
            <p:ph idx="1"/>
          </p:nvPr>
        </p:nvSpPr>
        <p:spPr>
          <a:xfrm>
            <a:off x="753359" y="1552248"/>
            <a:ext cx="10515600" cy="5018234"/>
          </a:xfrm>
        </p:spPr>
        <p:txBody>
          <a:bodyPr>
            <a:normAutofit/>
          </a:bodyPr>
          <a:lstStyle/>
          <a:p>
            <a:pPr marL="0" indent="0" algn="ctr">
              <a:buNone/>
            </a:pPr>
            <a:r>
              <a:rPr lang="en-US" sz="3500" b="1" u="sng" dirty="0"/>
              <a:t>2027</a:t>
            </a:r>
          </a:p>
          <a:p>
            <a:pPr>
              <a:buFont typeface="Wingdings" panose="05000000000000000000" pitchFamily="2" charset="2"/>
              <a:buChar char="§"/>
            </a:pPr>
            <a:r>
              <a:rPr lang="en-US" sz="3500" dirty="0"/>
              <a:t>Launch trainer of training seminars in an additional 10 cities.</a:t>
            </a:r>
          </a:p>
          <a:p>
            <a:pPr>
              <a:buFont typeface="Wingdings" panose="05000000000000000000" pitchFamily="2" charset="2"/>
              <a:buChar char="§"/>
            </a:pPr>
            <a:r>
              <a:rPr lang="en-US" sz="3500" dirty="0"/>
              <a:t>Launch social media /marketing program to promote https://blackchurchclinicaltrials.com/index.html.</a:t>
            </a:r>
          </a:p>
          <a:p>
            <a:pPr>
              <a:buFont typeface="Wingdings" panose="05000000000000000000" pitchFamily="2" charset="2"/>
              <a:buChar char="§"/>
            </a:pPr>
            <a:r>
              <a:rPr lang="en-US" sz="3500" dirty="0"/>
              <a:t>Conduct program seminar on the newest drug and the impact upon our communities served.</a:t>
            </a:r>
          </a:p>
          <a:p>
            <a:endParaRPr lang="en-US" dirty="0"/>
          </a:p>
        </p:txBody>
      </p:sp>
    </p:spTree>
    <p:extLst>
      <p:ext uri="{BB962C8B-B14F-4D97-AF65-F5344CB8AC3E}">
        <p14:creationId xmlns:p14="http://schemas.microsoft.com/office/powerpoint/2010/main" val="23266732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F955C-B61E-89B0-2A9C-7DBB0C31596C}"/>
              </a:ext>
            </a:extLst>
          </p:cNvPr>
          <p:cNvSpPr>
            <a:spLocks noGrp="1"/>
          </p:cNvSpPr>
          <p:nvPr>
            <p:ph type="title"/>
          </p:nvPr>
        </p:nvSpPr>
        <p:spPr>
          <a:xfrm>
            <a:off x="838200" y="233865"/>
            <a:ext cx="10515600" cy="1325563"/>
          </a:xfrm>
        </p:spPr>
        <p:txBody>
          <a:bodyPr/>
          <a:lstStyle/>
          <a:p>
            <a:pPr algn="ctr"/>
            <a:r>
              <a:rPr lang="en-US" b="1" dirty="0">
                <a:latin typeface="+mn-lt"/>
              </a:rPr>
              <a:t>Proposed Budget Allocation</a:t>
            </a:r>
          </a:p>
        </p:txBody>
      </p:sp>
      <p:sp>
        <p:nvSpPr>
          <p:cNvPr id="3" name="Content Placeholder 2">
            <a:extLst>
              <a:ext uri="{FF2B5EF4-FFF2-40B4-BE49-F238E27FC236}">
                <a16:creationId xmlns:a16="http://schemas.microsoft.com/office/drawing/2014/main" id="{753E8FD3-7B43-271A-1584-B3235C0C6966}"/>
              </a:ext>
            </a:extLst>
          </p:cNvPr>
          <p:cNvSpPr>
            <a:spLocks noGrp="1"/>
          </p:cNvSpPr>
          <p:nvPr>
            <p:ph idx="1"/>
          </p:nvPr>
        </p:nvSpPr>
        <p:spPr>
          <a:xfrm>
            <a:off x="838200" y="1271590"/>
            <a:ext cx="10515600" cy="5206771"/>
          </a:xfrm>
        </p:spPr>
        <p:txBody>
          <a:bodyPr>
            <a:normAutofit lnSpcReduction="10000"/>
          </a:bodyPr>
          <a:lstStyle/>
          <a:p>
            <a:r>
              <a:rPr lang="en-US" dirty="0"/>
              <a:t>Personnel                                                   			22%                 </a:t>
            </a:r>
          </a:p>
          <a:p>
            <a:r>
              <a:rPr lang="en-US" dirty="0"/>
              <a:t>Education and Outreach                          			22%</a:t>
            </a:r>
          </a:p>
          <a:p>
            <a:r>
              <a:rPr lang="en-US" dirty="0"/>
              <a:t>Overhead                                                   			17%</a:t>
            </a:r>
          </a:p>
          <a:p>
            <a:r>
              <a:rPr lang="en-US" dirty="0"/>
              <a:t>Social Media                                                			7%</a:t>
            </a:r>
          </a:p>
          <a:p>
            <a:r>
              <a:rPr lang="en-US" dirty="0"/>
              <a:t>Public Policy/Seminars                              			6%</a:t>
            </a:r>
          </a:p>
          <a:p>
            <a:r>
              <a:rPr lang="en-US" dirty="0"/>
              <a:t>Technology Compliance/Maintenance   			6%</a:t>
            </a:r>
          </a:p>
          <a:p>
            <a:r>
              <a:rPr lang="en-US" dirty="0"/>
              <a:t>Clinical Consultants                                    			5%</a:t>
            </a:r>
          </a:p>
          <a:p>
            <a:r>
              <a:rPr lang="en-US" dirty="0"/>
              <a:t>Marketing/Publication( Clin-news)          			5%</a:t>
            </a:r>
          </a:p>
          <a:p>
            <a:r>
              <a:rPr lang="en-US" dirty="0"/>
              <a:t>Liability Insurance                                      			5%</a:t>
            </a:r>
          </a:p>
          <a:p>
            <a:r>
              <a:rPr lang="en-US" dirty="0"/>
              <a:t>Legal/Accountant                                        			3%</a:t>
            </a:r>
          </a:p>
          <a:p>
            <a:r>
              <a:rPr lang="en-US" dirty="0"/>
              <a:t>Other                                                             			2%</a:t>
            </a:r>
          </a:p>
          <a:p>
            <a:endParaRPr lang="en-US" dirty="0"/>
          </a:p>
          <a:p>
            <a:endParaRPr lang="en-US" dirty="0"/>
          </a:p>
        </p:txBody>
      </p:sp>
    </p:spTree>
    <p:extLst>
      <p:ext uri="{BB962C8B-B14F-4D97-AF65-F5344CB8AC3E}">
        <p14:creationId xmlns:p14="http://schemas.microsoft.com/office/powerpoint/2010/main" val="353980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30E00-C0A8-7DF7-5C51-FB504D2DA9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3F3730-BD21-9C04-49C3-036EF51539D4}"/>
              </a:ext>
            </a:extLst>
          </p:cNvPr>
          <p:cNvSpPr>
            <a:spLocks noGrp="1"/>
          </p:cNvSpPr>
          <p:nvPr>
            <p:ph type="ctrTitle"/>
          </p:nvPr>
        </p:nvSpPr>
        <p:spPr>
          <a:xfrm>
            <a:off x="153015" y="1054463"/>
            <a:ext cx="11885970" cy="719689"/>
          </a:xfrm>
        </p:spPr>
        <p:txBody>
          <a:bodyPr>
            <a:noAutofit/>
          </a:bodyPr>
          <a:lstStyle/>
          <a:p>
            <a:r>
              <a:rPr lang="en-US" sz="4200" b="1" dirty="0">
                <a:latin typeface="+mn-lt"/>
              </a:rPr>
              <a:t>WHO WE ARE: </a:t>
            </a:r>
            <a:br>
              <a:rPr lang="en-US" sz="4200" b="1" dirty="0">
                <a:latin typeface="+mn-lt"/>
              </a:rPr>
            </a:br>
            <a:r>
              <a:rPr lang="en-US" sz="4200" b="1" dirty="0">
                <a:latin typeface="+mn-lt"/>
              </a:rPr>
              <a:t>The National Black Church Initiative (NBCI)</a:t>
            </a:r>
          </a:p>
        </p:txBody>
      </p:sp>
      <p:sp>
        <p:nvSpPr>
          <p:cNvPr id="3" name="Subtitle 2">
            <a:extLst>
              <a:ext uri="{FF2B5EF4-FFF2-40B4-BE49-F238E27FC236}">
                <a16:creationId xmlns:a16="http://schemas.microsoft.com/office/drawing/2014/main" id="{624A7121-5EC3-2341-2192-2E22741A1876}"/>
              </a:ext>
            </a:extLst>
          </p:cNvPr>
          <p:cNvSpPr>
            <a:spLocks noGrp="1"/>
          </p:cNvSpPr>
          <p:nvPr>
            <p:ph type="subTitle" idx="1"/>
          </p:nvPr>
        </p:nvSpPr>
        <p:spPr>
          <a:xfrm>
            <a:off x="993461" y="2004220"/>
            <a:ext cx="10064150" cy="3163957"/>
          </a:xfrm>
        </p:spPr>
        <p:txBody>
          <a:bodyPr vert="horz" lIns="91440" tIns="45720" rIns="91440" bIns="45720" rtlCol="0" anchor="t">
            <a:noAutofit/>
          </a:bodyPr>
          <a:lstStyle/>
          <a:p>
            <a:pPr marL="457200" indent="-457200" algn="just">
              <a:buFont typeface="Arial" panose="020B0604020202020204" pitchFamily="34" charset="0"/>
              <a:buChar char="•"/>
            </a:pPr>
            <a:r>
              <a:rPr lang="en-US" sz="3200" b="0" i="0" dirty="0">
                <a:solidFill>
                  <a:srgbClr val="000000"/>
                </a:solidFill>
                <a:effectLst/>
                <a:latin typeface="New Times Roman"/>
              </a:rPr>
              <a:t>NBCI's programs are governed by credible statistical analysis, science-based strategies and techniques, and methods that work and offer faith-based, out-of-the-box and cutting-edge solutions to stubborn economic and social issues. </a:t>
            </a:r>
            <a:r>
              <a:rPr lang="en-US" sz="3200" b="1" i="0" dirty="0">
                <a:solidFill>
                  <a:srgbClr val="000000"/>
                </a:solidFill>
                <a:effectLst/>
                <a:latin typeface="New Times Roman"/>
                <a:hlinkClick r:id="rId2"/>
              </a:rPr>
              <a:t>https://www.naltblackchurch.com</a:t>
            </a:r>
            <a:endParaRPr lang="en-US" sz="3200" b="1" i="0" dirty="0">
              <a:solidFill>
                <a:srgbClr val="000000"/>
              </a:solidFill>
              <a:effectLst/>
              <a:latin typeface="New Times Roman"/>
            </a:endParaRPr>
          </a:p>
          <a:p>
            <a:pPr marL="457200" indent="-457200" algn="just">
              <a:buFont typeface="Arial" panose="020B0604020202020204" pitchFamily="34" charset="0"/>
              <a:buChar char="•"/>
            </a:pPr>
            <a:endParaRPr lang="en-US" sz="3200" b="1" dirty="0">
              <a:latin typeface="New Times Roman"/>
            </a:endParaRPr>
          </a:p>
        </p:txBody>
      </p:sp>
    </p:spTree>
    <p:extLst>
      <p:ext uri="{BB962C8B-B14F-4D97-AF65-F5344CB8AC3E}">
        <p14:creationId xmlns:p14="http://schemas.microsoft.com/office/powerpoint/2010/main" val="11339486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94EBA75D-B19E-14E0-4966-AE4FAF18DAED}"/>
              </a:ext>
            </a:extLst>
          </p:cNvPr>
          <p:cNvSpPr>
            <a:spLocks noGrp="1"/>
          </p:cNvSpPr>
          <p:nvPr>
            <p:ph type="title"/>
          </p:nvPr>
        </p:nvSpPr>
        <p:spPr>
          <a:xfrm>
            <a:off x="908454" y="1360481"/>
            <a:ext cx="4605340" cy="2387600"/>
          </a:xfrm>
        </p:spPr>
        <p:txBody>
          <a:bodyPr vert="horz" lIns="91440" tIns="45720" rIns="91440" bIns="45720" rtlCol="0" anchor="b">
            <a:normAutofit/>
          </a:bodyPr>
          <a:lstStyle/>
          <a:p>
            <a:r>
              <a:rPr lang="en-US" sz="5000" b="1" dirty="0">
                <a:solidFill>
                  <a:schemeClr val="bg1"/>
                </a:solidFill>
                <a:latin typeface="+mn-lt"/>
              </a:rPr>
              <a:t>Additional Resources on NCBI</a:t>
            </a:r>
          </a:p>
        </p:txBody>
      </p:sp>
      <p:pic>
        <p:nvPicPr>
          <p:cNvPr id="3" name="Picture 2" descr="A sign on a stand&#10;&#10;Description automatically generated">
            <a:extLst>
              <a:ext uri="{FF2B5EF4-FFF2-40B4-BE49-F238E27FC236}">
                <a16:creationId xmlns:a16="http://schemas.microsoft.com/office/drawing/2014/main" id="{4EFA612B-130B-1002-19AE-9C2299EDBA19}"/>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404"/>
          <a:stretch/>
        </p:blipFill>
        <p:spPr>
          <a:xfrm rot="5400000">
            <a:off x="6276679" y="953691"/>
            <a:ext cx="6627614" cy="4950618"/>
          </a:xfrm>
          <a:prstGeom prst="rect">
            <a:avLst/>
          </a:prstGeom>
        </p:spPr>
      </p:pic>
      <p:cxnSp>
        <p:nvCxnSpPr>
          <p:cNvPr id="11" name="Straight Connector 10">
            <a:extLst>
              <a:ext uri="{FF2B5EF4-FFF2-40B4-BE49-F238E27FC236}">
                <a16:creationId xmlns:a16="http://schemas.microsoft.com/office/drawing/2014/main" id="{AC65C03C-3F17-45DC-A1B9-35ACA43397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15176" y="115193"/>
            <a:ext cx="0" cy="662761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4A161CC-6DC5-4863-B213-94529D6E0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37283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0B489-4E77-379A-3938-CAEE339331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BCEC75-513A-8871-C5C2-E75A785E0794}"/>
              </a:ext>
            </a:extLst>
          </p:cNvPr>
          <p:cNvSpPr>
            <a:spLocks noGrp="1"/>
          </p:cNvSpPr>
          <p:nvPr>
            <p:ph type="title"/>
          </p:nvPr>
        </p:nvSpPr>
        <p:spPr>
          <a:xfrm>
            <a:off x="0" y="61276"/>
            <a:ext cx="11635820" cy="1325563"/>
          </a:xfrm>
        </p:spPr>
        <p:txBody>
          <a:bodyPr>
            <a:normAutofit fontScale="90000"/>
          </a:bodyPr>
          <a:lstStyle/>
          <a:p>
            <a:pPr algn="ctr"/>
            <a:br>
              <a:rPr lang="en-US" dirty="0"/>
            </a:br>
            <a:br>
              <a:rPr lang="en-US" b="1" dirty="0">
                <a:latin typeface="+mn-lt"/>
              </a:rPr>
            </a:br>
            <a:r>
              <a:rPr lang="en-US" b="1" dirty="0">
                <a:latin typeface="+mn-lt"/>
              </a:rPr>
              <a:t>Why NBCI:  </a:t>
            </a:r>
            <a:br>
              <a:rPr lang="en-US" b="1" dirty="0">
                <a:latin typeface="+mn-lt"/>
              </a:rPr>
            </a:br>
            <a:r>
              <a:rPr lang="en-US" b="1" dirty="0">
                <a:latin typeface="+mn-lt"/>
              </a:rPr>
              <a:t>Infrastructural Capacity for Implementing Programs</a:t>
            </a:r>
            <a:br>
              <a:rPr lang="en-US" b="1" dirty="0"/>
            </a:br>
            <a:br>
              <a:rPr lang="en-US" dirty="0"/>
            </a:br>
            <a:endParaRPr lang="en-US" dirty="0"/>
          </a:p>
        </p:txBody>
      </p:sp>
      <p:sp>
        <p:nvSpPr>
          <p:cNvPr id="3" name="Content Placeholder 2">
            <a:extLst>
              <a:ext uri="{FF2B5EF4-FFF2-40B4-BE49-F238E27FC236}">
                <a16:creationId xmlns:a16="http://schemas.microsoft.com/office/drawing/2014/main" id="{B91AFF2D-B5E3-CABC-6127-9630CF01B4DF}"/>
              </a:ext>
            </a:extLst>
          </p:cNvPr>
          <p:cNvSpPr>
            <a:spLocks noGrp="1"/>
          </p:cNvSpPr>
          <p:nvPr>
            <p:ph idx="1"/>
          </p:nvPr>
        </p:nvSpPr>
        <p:spPr>
          <a:xfrm>
            <a:off x="838200" y="1386839"/>
            <a:ext cx="10515600" cy="4857979"/>
          </a:xfrm>
        </p:spPr>
        <p:txBody>
          <a:bodyPr>
            <a:normAutofit fontScale="40000" lnSpcReduction="20000"/>
          </a:bodyPr>
          <a:lstStyle/>
          <a:p>
            <a:pPr>
              <a:buFont typeface="Wingdings" panose="05000000000000000000" pitchFamily="2" charset="2"/>
              <a:buChar char="§"/>
            </a:pPr>
            <a:r>
              <a:rPr lang="en-US" sz="8000" b="1" dirty="0"/>
              <a:t>NBCI </a:t>
            </a:r>
            <a:r>
              <a:rPr lang="en-US" sz="8000" dirty="0"/>
              <a:t>is an expert in the areas of health education, outreach, messaging, patient advocate  and patient education to the Black and Latino communities.</a:t>
            </a:r>
          </a:p>
          <a:p>
            <a:pPr marL="0" indent="0">
              <a:buNone/>
            </a:pPr>
            <a:endParaRPr lang="en-US" sz="4900" b="1" dirty="0"/>
          </a:p>
          <a:p>
            <a:pPr>
              <a:buFont typeface="Wingdings" panose="05000000000000000000" pitchFamily="2" charset="2"/>
              <a:buChar char="§"/>
            </a:pPr>
            <a:r>
              <a:rPr lang="en-US" sz="8000" b="1" dirty="0"/>
              <a:t>NBCI</a:t>
            </a:r>
            <a:r>
              <a:rPr lang="en-US" sz="8000" dirty="0"/>
              <a:t> has created and implement University-based Clinical Trail Day Field Trip long seminars</a:t>
            </a:r>
          </a:p>
          <a:p>
            <a:pPr marL="0" indent="0">
              <a:buNone/>
            </a:pPr>
            <a:r>
              <a:rPr lang="en-US" sz="8000" b="1" dirty="0">
                <a:hlinkClick r:id="rId2"/>
              </a:rPr>
              <a:t>blackchurchclinicaltrials.com/field_trips_gen.php</a:t>
            </a:r>
            <a:endParaRPr lang="en-US" sz="8000" b="1" dirty="0"/>
          </a:p>
          <a:p>
            <a:pPr marL="0" indent="0">
              <a:buNone/>
            </a:pPr>
            <a:endParaRPr lang="en-US" sz="4900" b="1" dirty="0"/>
          </a:p>
          <a:p>
            <a:pPr>
              <a:buFont typeface="Wingdings" panose="05000000000000000000" pitchFamily="2" charset="2"/>
              <a:buChar char="§"/>
            </a:pPr>
            <a:r>
              <a:rPr lang="en-US" sz="8000" b="1" dirty="0"/>
              <a:t>NBCI</a:t>
            </a:r>
            <a:r>
              <a:rPr lang="en-US" sz="8000" dirty="0"/>
              <a:t> has produced over 40 videos on clinical </a:t>
            </a:r>
            <a:r>
              <a:rPr lang="en-US" sz="8000" dirty="0">
                <a:solidFill>
                  <a:srgbClr val="080808"/>
                </a:solidFill>
              </a:rPr>
              <a:t>trials</a:t>
            </a:r>
            <a:r>
              <a:rPr lang="en-US" sz="8000" dirty="0"/>
              <a:t>.</a:t>
            </a:r>
          </a:p>
          <a:p>
            <a:pPr>
              <a:buFont typeface="Wingdings" panose="05000000000000000000" pitchFamily="2" charset="2"/>
              <a:buChar char="§"/>
            </a:pPr>
            <a:endParaRPr lang="en-US" sz="4900" b="1" dirty="0"/>
          </a:p>
          <a:p>
            <a:pPr>
              <a:buFont typeface="Wingdings" panose="05000000000000000000" pitchFamily="2" charset="2"/>
              <a:buChar char="§"/>
            </a:pPr>
            <a:r>
              <a:rPr lang="en-US" sz="8000" b="1" dirty="0"/>
              <a:t>NBCI</a:t>
            </a:r>
            <a:r>
              <a:rPr lang="en-US" sz="8000" dirty="0"/>
              <a:t> has </a:t>
            </a:r>
            <a:r>
              <a:rPr lang="en-US" sz="8000" dirty="0">
                <a:solidFill>
                  <a:srgbClr val="080808"/>
                </a:solidFill>
              </a:rPr>
              <a:t>had a successful </a:t>
            </a:r>
            <a:r>
              <a:rPr lang="en-US" sz="8000" dirty="0"/>
              <a:t>working relationship with BIO over the past six years.</a:t>
            </a:r>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19481555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DDBE2-05B0-7B19-ACF7-B6E0FF0DD580}"/>
              </a:ext>
            </a:extLst>
          </p:cNvPr>
          <p:cNvSpPr>
            <a:spLocks noGrp="1"/>
          </p:cNvSpPr>
          <p:nvPr>
            <p:ph type="title"/>
          </p:nvPr>
        </p:nvSpPr>
        <p:spPr>
          <a:xfrm>
            <a:off x="838200" y="261257"/>
            <a:ext cx="10515600" cy="1325563"/>
          </a:xfrm>
        </p:spPr>
        <p:txBody>
          <a:bodyPr>
            <a:normAutofit/>
          </a:bodyPr>
          <a:lstStyle/>
          <a:p>
            <a:pPr algn="ctr"/>
            <a:r>
              <a:rPr lang="en-US" sz="4000" b="1" dirty="0">
                <a:latin typeface="+mn-lt"/>
              </a:rPr>
              <a:t>NBCI Successful Clinical Programing </a:t>
            </a:r>
            <a:r>
              <a:rPr lang="en-US" sz="4000" b="1" dirty="0">
                <a:solidFill>
                  <a:srgbClr val="080808"/>
                </a:solidFill>
                <a:latin typeface="+mn-lt"/>
              </a:rPr>
              <a:t>Examples</a:t>
            </a:r>
            <a:r>
              <a:rPr lang="en-US" sz="4000" b="1" dirty="0">
                <a:solidFill>
                  <a:srgbClr val="FF0000"/>
                </a:solidFill>
                <a:latin typeface="+mn-lt"/>
              </a:rPr>
              <a:t> </a:t>
            </a:r>
          </a:p>
        </p:txBody>
      </p:sp>
      <p:sp>
        <p:nvSpPr>
          <p:cNvPr id="3" name="Content Placeholder 2">
            <a:extLst>
              <a:ext uri="{FF2B5EF4-FFF2-40B4-BE49-F238E27FC236}">
                <a16:creationId xmlns:a16="http://schemas.microsoft.com/office/drawing/2014/main" id="{4C450392-2279-DA00-CC36-341E0AB9F3E0}"/>
              </a:ext>
            </a:extLst>
          </p:cNvPr>
          <p:cNvSpPr>
            <a:spLocks noGrp="1"/>
          </p:cNvSpPr>
          <p:nvPr>
            <p:ph idx="1"/>
          </p:nvPr>
        </p:nvSpPr>
        <p:spPr>
          <a:xfrm>
            <a:off x="540694" y="1358923"/>
            <a:ext cx="11110611" cy="4954791"/>
          </a:xfrm>
        </p:spPr>
        <p:txBody>
          <a:bodyPr>
            <a:noAutofit/>
          </a:bodyPr>
          <a:lstStyle/>
          <a:p>
            <a:pPr>
              <a:lnSpc>
                <a:spcPct val="100000"/>
              </a:lnSpc>
              <a:spcBef>
                <a:spcPts val="0"/>
              </a:spcBef>
              <a:tabLst>
                <a:tab pos="457200" algn="l"/>
              </a:tabLst>
            </a:pPr>
            <a:r>
              <a:rPr lang="en-US" sz="3200" b="1" dirty="0">
                <a:solidFill>
                  <a:srgbClr val="222222"/>
                </a:solidFill>
                <a:effectLst/>
                <a:ea typeface="Times New Roman" panose="02020603050405020304" pitchFamily="18" charset="0"/>
                <a:cs typeface="Times New Roman" panose="02020603050405020304" pitchFamily="18" charset="0"/>
              </a:rPr>
              <a:t>COVID Success Story with Shannon </a:t>
            </a:r>
            <a:r>
              <a:rPr lang="en-US" sz="3200" b="1" u="sng" dirty="0">
                <a:solidFill>
                  <a:srgbClr val="000000"/>
                </a:solidFill>
                <a:effectLst/>
                <a:ea typeface="Times New Roman" panose="02020603050405020304" pitchFamily="18" charset="0"/>
                <a:cs typeface="Times New Roman" panose="02020603050405020304" pitchFamily="18" charset="0"/>
                <a:hlinkClick r:id="rId2"/>
              </a:rPr>
              <a:t>https://youtu.be/5MNxH4Kh4C8?si=W4yXBZWhLNJy0py3</a:t>
            </a:r>
            <a:endParaRPr lang="en-US" sz="3200" b="1" u="sng" dirty="0">
              <a:solidFill>
                <a:srgbClr val="000000"/>
              </a:solidFill>
              <a:effectLst/>
              <a:ea typeface="Times New Roman" panose="02020603050405020304" pitchFamily="18" charset="0"/>
              <a:cs typeface="Times New Roman" panose="02020603050405020304" pitchFamily="18" charset="0"/>
            </a:endParaRPr>
          </a:p>
          <a:p>
            <a:pPr>
              <a:lnSpc>
                <a:spcPct val="100000"/>
              </a:lnSpc>
              <a:spcBef>
                <a:spcPts val="0"/>
              </a:spcBef>
              <a:tabLst>
                <a:tab pos="457200" algn="l"/>
              </a:tabLst>
            </a:pPr>
            <a:r>
              <a:rPr lang="en-US" sz="3200" b="1" dirty="0">
                <a:solidFill>
                  <a:srgbClr val="222222"/>
                </a:solidFill>
                <a:effectLst/>
                <a:ea typeface="Times New Roman" panose="02020603050405020304" pitchFamily="18" charset="0"/>
                <a:cs typeface="Times New Roman" panose="02020603050405020304" pitchFamily="18" charset="0"/>
              </a:rPr>
              <a:t>Promotion of Vaccine with the Mayor of Charlotte, North Carolina </a:t>
            </a:r>
            <a:r>
              <a:rPr lang="en-US" sz="3200" b="1" u="sng" dirty="0">
                <a:solidFill>
                  <a:srgbClr val="000000"/>
                </a:solidFill>
                <a:effectLst/>
                <a:ea typeface="Times New Roman" panose="02020603050405020304" pitchFamily="18" charset="0"/>
                <a:cs typeface="Times New Roman" panose="02020603050405020304" pitchFamily="18" charset="0"/>
                <a:hlinkClick r:id="rId3"/>
              </a:rPr>
              <a:t>https://youtu.be/oL9_qwaJl-w?si=jHKKf3v5pEGXqQJW</a:t>
            </a:r>
            <a:endParaRPr lang="en-US" sz="3200" b="1" u="sng" dirty="0">
              <a:solidFill>
                <a:srgbClr val="000000"/>
              </a:solidFill>
              <a:effectLst/>
              <a:ea typeface="Times New Roman" panose="02020603050405020304" pitchFamily="18" charset="0"/>
              <a:cs typeface="Times New Roman" panose="02020603050405020304" pitchFamily="18" charset="0"/>
            </a:endParaRPr>
          </a:p>
          <a:p>
            <a:pPr>
              <a:lnSpc>
                <a:spcPct val="100000"/>
              </a:lnSpc>
              <a:spcBef>
                <a:spcPts val="0"/>
              </a:spcBef>
              <a:tabLst>
                <a:tab pos="457200" algn="l"/>
              </a:tabLst>
            </a:pPr>
            <a:r>
              <a:rPr lang="en-US" sz="3200" b="1" dirty="0">
                <a:solidFill>
                  <a:srgbClr val="222222"/>
                </a:solidFill>
                <a:effectLst/>
                <a:ea typeface="Times New Roman" panose="02020603050405020304" pitchFamily="18" charset="0"/>
                <a:cs typeface="Times New Roman" panose="02020603050405020304" pitchFamily="18" charset="0"/>
              </a:rPr>
              <a:t>Black Churches Work to Boost Baltimore Vaccination Rates </a:t>
            </a:r>
            <a:r>
              <a:rPr lang="en-US" sz="3200" b="1" dirty="0">
                <a:ea typeface="Times New Roman" panose="02020603050405020304" pitchFamily="18" charset="0"/>
                <a:cs typeface="Times New Roman" panose="02020603050405020304" pitchFamily="18" charset="0"/>
              </a:rPr>
              <a:t> </a:t>
            </a:r>
            <a:r>
              <a:rPr lang="en-US" sz="3200" b="1" u="sng" dirty="0">
                <a:solidFill>
                  <a:srgbClr val="000000"/>
                </a:solidFill>
                <a:effectLst/>
                <a:ea typeface="Times New Roman" panose="02020603050405020304" pitchFamily="18" charset="0"/>
                <a:cs typeface="Times New Roman" panose="02020603050405020304" pitchFamily="18" charset="0"/>
                <a:hlinkClick r:id="rId4"/>
              </a:rPr>
              <a:t>https://www.wypr.org/wypr-news/2021-09-06/black-churches-work-to-boost-baltimore-vaccinationrates</a:t>
            </a:r>
            <a:endParaRPr lang="en-US" sz="3200" b="1" dirty="0">
              <a:effectLst/>
              <a:ea typeface="Calibri" panose="020F0502020204030204" pitchFamily="34" charset="0"/>
              <a:cs typeface="Times New Roman" panose="02020603050405020304" pitchFamily="18" charset="0"/>
            </a:endParaRPr>
          </a:p>
          <a:p>
            <a:pPr>
              <a:lnSpc>
                <a:spcPct val="100000"/>
              </a:lnSpc>
              <a:spcBef>
                <a:spcPts val="0"/>
              </a:spcBef>
              <a:tabLst>
                <a:tab pos="457200" algn="l"/>
              </a:tabLst>
            </a:pPr>
            <a:r>
              <a:rPr lang="en-US" sz="3200" b="1" dirty="0">
                <a:solidFill>
                  <a:srgbClr val="222222"/>
                </a:solidFill>
                <a:effectLst/>
                <a:ea typeface="Times New Roman" panose="02020603050405020304" pitchFamily="18" charset="0"/>
                <a:cs typeface="Times New Roman" panose="02020603050405020304" pitchFamily="18" charset="0"/>
              </a:rPr>
              <a:t>Baltimore Vaccination Campaign </a:t>
            </a:r>
            <a:r>
              <a:rPr lang="en-US" sz="3200" b="1" dirty="0">
                <a:ea typeface="Times New Roman" panose="02020603050405020304" pitchFamily="18" charset="0"/>
                <a:cs typeface="Times New Roman" panose="02020603050405020304" pitchFamily="18" charset="0"/>
              </a:rPr>
              <a:t> </a:t>
            </a:r>
            <a:br>
              <a:rPr lang="en-US" sz="3200" b="1" dirty="0">
                <a:ea typeface="Times New Roman" panose="02020603050405020304" pitchFamily="18" charset="0"/>
                <a:cs typeface="Times New Roman" panose="02020603050405020304" pitchFamily="18" charset="0"/>
              </a:rPr>
            </a:br>
            <a:r>
              <a:rPr lang="en-US" sz="3200" b="1" u="sng" dirty="0">
                <a:solidFill>
                  <a:srgbClr val="1155CC"/>
                </a:solidFill>
                <a:effectLst/>
                <a:ea typeface="Times New Roman" panose="02020603050405020304" pitchFamily="18" charset="0"/>
                <a:cs typeface="Times New Roman" panose="02020603050405020304" pitchFamily="18" charset="0"/>
                <a:hlinkClick r:id="rId5"/>
              </a:rPr>
              <a:t>https://www.youtube.com/watch?v=3PzBYIZCOrg&amp;t=34s</a:t>
            </a:r>
            <a:endParaRPr lang="en-US" sz="3200" b="1" u="sng" dirty="0">
              <a:solidFill>
                <a:srgbClr val="1155CC"/>
              </a:solidFill>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53389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F6199-FDD9-9EE9-F129-8C0541724A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BA57AF-AFB9-9D9A-2C7E-BC9B33E379CB}"/>
              </a:ext>
            </a:extLst>
          </p:cNvPr>
          <p:cNvSpPr>
            <a:spLocks noGrp="1"/>
          </p:cNvSpPr>
          <p:nvPr>
            <p:ph type="title"/>
          </p:nvPr>
        </p:nvSpPr>
        <p:spPr>
          <a:xfrm>
            <a:off x="838200" y="580571"/>
            <a:ext cx="10515600" cy="1325563"/>
          </a:xfrm>
        </p:spPr>
        <p:txBody>
          <a:bodyPr>
            <a:normAutofit/>
          </a:bodyPr>
          <a:lstStyle/>
          <a:p>
            <a:r>
              <a:rPr lang="en-US" sz="4000" b="1" dirty="0">
                <a:latin typeface="+mn-lt"/>
              </a:rPr>
              <a:t>NBCI Successful Clinical Programing </a:t>
            </a:r>
            <a:r>
              <a:rPr lang="en-US" sz="4000" b="1" dirty="0">
                <a:solidFill>
                  <a:srgbClr val="080808"/>
                </a:solidFill>
                <a:latin typeface="+mn-lt"/>
              </a:rPr>
              <a:t>Examples </a:t>
            </a:r>
          </a:p>
        </p:txBody>
      </p:sp>
      <p:sp>
        <p:nvSpPr>
          <p:cNvPr id="3" name="Content Placeholder 2">
            <a:extLst>
              <a:ext uri="{FF2B5EF4-FFF2-40B4-BE49-F238E27FC236}">
                <a16:creationId xmlns:a16="http://schemas.microsoft.com/office/drawing/2014/main" id="{D2F7888B-21B0-A8F7-03A5-BF4F94271C9C}"/>
              </a:ext>
            </a:extLst>
          </p:cNvPr>
          <p:cNvSpPr>
            <a:spLocks noGrp="1"/>
          </p:cNvSpPr>
          <p:nvPr>
            <p:ph idx="1"/>
          </p:nvPr>
        </p:nvSpPr>
        <p:spPr>
          <a:xfrm>
            <a:off x="820132" y="1576637"/>
            <a:ext cx="10515600" cy="4766105"/>
          </a:xfrm>
        </p:spPr>
        <p:txBody>
          <a:bodyPr>
            <a:noAutofit/>
          </a:bodyPr>
          <a:lstStyle/>
          <a:p>
            <a:pPr>
              <a:lnSpc>
                <a:spcPct val="100000"/>
              </a:lnSpc>
              <a:spcBef>
                <a:spcPts val="0"/>
              </a:spcBef>
              <a:tabLst>
                <a:tab pos="457200" algn="l"/>
              </a:tabLst>
            </a:pPr>
            <a:r>
              <a:rPr lang="en-US" b="1" dirty="0">
                <a:solidFill>
                  <a:srgbClr val="222222"/>
                </a:solidFill>
                <a:effectLst/>
                <a:ea typeface="Times New Roman" panose="02020603050405020304" pitchFamily="18" charset="0"/>
                <a:cs typeface="Times New Roman" panose="02020603050405020304" pitchFamily="18" charset="0"/>
              </a:rPr>
              <a:t>NBCI’s Publication of VACCNEWS  </a:t>
            </a:r>
            <a:r>
              <a:rPr lang="en-US" b="1" u="sng" dirty="0">
                <a:solidFill>
                  <a:srgbClr val="000000"/>
                </a:solidFill>
                <a:effectLst/>
                <a:ea typeface="Times New Roman" panose="02020603050405020304" pitchFamily="18" charset="0"/>
                <a:cs typeface="Times New Roman" panose="02020603050405020304" pitchFamily="18" charset="0"/>
                <a:hlinkClick r:id="rId2"/>
              </a:rPr>
              <a:t>https://www.naltblackchurch.com/health/pdf/vacc-news0612221.pdf</a:t>
            </a:r>
            <a:endParaRPr lang="en-US" b="1" dirty="0">
              <a:solidFill>
                <a:srgbClr val="222222"/>
              </a:solidFill>
              <a:effectLst/>
              <a:ea typeface="Times New Roman" panose="02020603050405020304" pitchFamily="18" charset="0"/>
              <a:cs typeface="Times New Roman" panose="02020603050405020304" pitchFamily="18" charset="0"/>
            </a:endParaRPr>
          </a:p>
          <a:p>
            <a:pPr>
              <a:lnSpc>
                <a:spcPct val="100000"/>
              </a:lnSpc>
              <a:spcBef>
                <a:spcPts val="0"/>
              </a:spcBef>
              <a:tabLst>
                <a:tab pos="457200" algn="l"/>
              </a:tabLst>
            </a:pPr>
            <a:r>
              <a:rPr lang="en-US" b="1" dirty="0">
                <a:solidFill>
                  <a:srgbClr val="222222"/>
                </a:solidFill>
                <a:effectLst/>
                <a:ea typeface="Times New Roman" panose="02020603050405020304" pitchFamily="18" charset="0"/>
                <a:cs typeface="Times New Roman" panose="02020603050405020304" pitchFamily="18" charset="0"/>
              </a:rPr>
              <a:t>NBCI Launched Children’s' Vaccination Program in Savannah, Georgia </a:t>
            </a:r>
            <a:r>
              <a:rPr lang="en-US" b="1" u="sng" dirty="0">
                <a:solidFill>
                  <a:srgbClr val="1155CC"/>
                </a:solidFill>
                <a:effectLst/>
                <a:ea typeface="Times New Roman" panose="02020603050405020304" pitchFamily="18" charset="0"/>
                <a:cs typeface="Times New Roman" panose="02020603050405020304" pitchFamily="18" charset="0"/>
                <a:hlinkClick r:id="rId3"/>
              </a:rPr>
              <a:t>https://www.facebook.com/NBCIonline/videos/970551947158686/</a:t>
            </a:r>
            <a:endParaRPr lang="en-US" b="1" u="sng" dirty="0">
              <a:solidFill>
                <a:srgbClr val="1155CC"/>
              </a:solidFill>
              <a:effectLst/>
              <a:ea typeface="Times New Roman" panose="02020603050405020304" pitchFamily="18" charset="0"/>
              <a:cs typeface="Times New Roman" panose="02020603050405020304" pitchFamily="18" charset="0"/>
            </a:endParaRPr>
          </a:p>
          <a:p>
            <a:r>
              <a:rPr lang="en-US" b="1" dirty="0"/>
              <a:t>Publish A article in JAMA of NBCI successful program methodology </a:t>
            </a:r>
            <a:r>
              <a:rPr lang="en-US" b="1" dirty="0">
                <a:hlinkClick r:id="rId4"/>
              </a:rPr>
              <a:t>https://www.naltblackchurch.com/health/covid-19.html</a:t>
            </a:r>
            <a:endParaRPr lang="en-US" b="1" dirty="0"/>
          </a:p>
          <a:p>
            <a:r>
              <a:rPr lang="en-US" b="1" dirty="0"/>
              <a:t>Wrote A Press Release defending Dr. Fauci leadership https://www.naltblackchurch.com/health/covid-19.html</a:t>
            </a:r>
          </a:p>
        </p:txBody>
      </p:sp>
    </p:spTree>
    <p:extLst>
      <p:ext uri="{BB962C8B-B14F-4D97-AF65-F5344CB8AC3E}">
        <p14:creationId xmlns:p14="http://schemas.microsoft.com/office/powerpoint/2010/main" val="605833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14" name="Title 1">
            <a:extLst>
              <a:ext uri="{FF2B5EF4-FFF2-40B4-BE49-F238E27FC236}">
                <a16:creationId xmlns:a16="http://schemas.microsoft.com/office/drawing/2014/main" id="{1E31B5A2-D631-BC68-1E75-4C8BEAE70B04}"/>
              </a:ext>
            </a:extLst>
          </p:cNvPr>
          <p:cNvSpPr>
            <a:spLocks noGrp="1"/>
          </p:cNvSpPr>
          <p:nvPr>
            <p:ph type="title"/>
          </p:nvPr>
        </p:nvSpPr>
        <p:spPr>
          <a:xfrm>
            <a:off x="953467" y="593367"/>
            <a:ext cx="10285200" cy="763600"/>
          </a:xfrm>
        </p:spPr>
        <p:txBody>
          <a:bodyPr/>
          <a:lstStyle/>
          <a:p>
            <a:r>
              <a:rPr lang="en-US" sz="4267" dirty="0">
                <a:solidFill>
                  <a:srgbClr val="080808"/>
                </a:solidFill>
                <a:latin typeface="Calibri" panose="020F0502020204030204" pitchFamily="34" charset="0"/>
                <a:ea typeface="Calibri" panose="020F0502020204030204" pitchFamily="34" charset="0"/>
                <a:cs typeface="Calibri" panose="020F0502020204030204" pitchFamily="34" charset="0"/>
              </a:rPr>
              <a:t>NBCI Demographic Reach </a:t>
            </a:r>
          </a:p>
        </p:txBody>
      </p:sp>
      <p:pic>
        <p:nvPicPr>
          <p:cNvPr id="15" name="image1.jpg" descr="Graphic of NBCI organizational structure across the US">
            <a:extLst>
              <a:ext uri="{FF2B5EF4-FFF2-40B4-BE49-F238E27FC236}">
                <a16:creationId xmlns:a16="http://schemas.microsoft.com/office/drawing/2014/main" id="{99A81F9B-1727-2A57-C10C-19B58253D7C3}"/>
              </a:ext>
            </a:extLst>
          </p:cNvPr>
          <p:cNvPicPr>
            <a:picLocks/>
          </p:cNvPicPr>
          <p:nvPr/>
        </p:nvPicPr>
        <p:blipFill>
          <a:blip r:embed="rId3"/>
          <a:srcRect/>
          <a:stretch>
            <a:fillRect/>
          </a:stretch>
        </p:blipFill>
        <p:spPr>
          <a:xfrm>
            <a:off x="3286642" y="2196920"/>
            <a:ext cx="5618716" cy="4303984"/>
          </a:xfrm>
          <a:prstGeom prst="rect">
            <a:avLst/>
          </a:prstGeom>
          <a:noFill/>
          <a:ln>
            <a:noFill/>
          </a:ln>
        </p:spPr>
      </p:pic>
      <p:sp>
        <p:nvSpPr>
          <p:cNvPr id="16" name="TextBox 15">
            <a:extLst>
              <a:ext uri="{FF2B5EF4-FFF2-40B4-BE49-F238E27FC236}">
                <a16:creationId xmlns:a16="http://schemas.microsoft.com/office/drawing/2014/main" id="{33AB8CCB-5AA9-233B-A745-BD290562F476}"/>
              </a:ext>
            </a:extLst>
          </p:cNvPr>
          <p:cNvSpPr txBox="1"/>
          <p:nvPr/>
        </p:nvSpPr>
        <p:spPr>
          <a:xfrm>
            <a:off x="530446" y="1283721"/>
            <a:ext cx="11131108" cy="91319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667" b="1" i="0" u="none" strike="noStrike" kern="0" cap="none" spc="0" normalizeH="0" baseline="0" noProof="0" dirty="0">
                <a:ln>
                  <a:noFill/>
                </a:ln>
                <a:solidFill>
                  <a:srgbClr val="222D43"/>
                </a:solidFill>
                <a:effectLst/>
                <a:uLnTx/>
                <a:uFillTx/>
                <a:latin typeface="Segoe UI" panose="020B0502040204020203" pitchFamily="34" charset="0"/>
                <a:ea typeface="+mn-ea"/>
                <a:cs typeface="Segoe UI" panose="020B0502040204020203" pitchFamily="34" charset="0"/>
                <a:sym typeface="Arial"/>
              </a:rPr>
              <a:t>Below is the map of NBCI constituencies throughout the various regions of the country:</a:t>
            </a:r>
            <a:endParaRPr kumimoji="0" lang="en-US" sz="2667" b="0" i="0" u="none" strike="noStrike" kern="0" cap="none" spc="0" normalizeH="0" baseline="0" noProof="0" dirty="0">
              <a:ln>
                <a:noFill/>
              </a:ln>
              <a:solidFill>
                <a:srgbClr val="222D43"/>
              </a:solidFill>
              <a:effectLst/>
              <a:uLnTx/>
              <a:uFillTx/>
              <a:latin typeface="Arial"/>
              <a:ea typeface="+mn-ea"/>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01014-5B97-C7E7-F210-948AC27AB62F}"/>
              </a:ext>
            </a:extLst>
          </p:cNvPr>
          <p:cNvSpPr>
            <a:spLocks noGrp="1"/>
          </p:cNvSpPr>
          <p:nvPr>
            <p:ph type="title"/>
          </p:nvPr>
        </p:nvSpPr>
        <p:spPr/>
        <p:txBody>
          <a:bodyPr>
            <a:normAutofit/>
          </a:bodyPr>
          <a:lstStyle/>
          <a:p>
            <a:pPr algn="ctr"/>
            <a:r>
              <a:rPr lang="en-US" b="1" dirty="0">
                <a:latin typeface="+mn-lt"/>
              </a:rPr>
              <a:t>WHAT WE DO:</a:t>
            </a:r>
            <a:br>
              <a:rPr lang="en-US" b="1" dirty="0">
                <a:latin typeface="+mn-lt"/>
              </a:rPr>
            </a:br>
            <a:r>
              <a:rPr lang="en-US" b="1" dirty="0">
                <a:latin typeface="+mn-lt"/>
              </a:rPr>
              <a:t>MISSION FORWARD </a:t>
            </a:r>
          </a:p>
        </p:txBody>
      </p:sp>
      <p:sp>
        <p:nvSpPr>
          <p:cNvPr id="3" name="Content Placeholder 2">
            <a:extLst>
              <a:ext uri="{FF2B5EF4-FFF2-40B4-BE49-F238E27FC236}">
                <a16:creationId xmlns:a16="http://schemas.microsoft.com/office/drawing/2014/main" id="{B5707D3A-4A20-3520-F3D8-BCEDECCD5149}"/>
              </a:ext>
            </a:extLst>
          </p:cNvPr>
          <p:cNvSpPr>
            <a:spLocks noGrp="1"/>
          </p:cNvSpPr>
          <p:nvPr>
            <p:ph idx="1"/>
          </p:nvPr>
        </p:nvSpPr>
        <p:spPr/>
        <p:txBody>
          <a:bodyPr>
            <a:normAutofit lnSpcReduction="10000"/>
          </a:bodyPr>
          <a:lstStyle/>
          <a:p>
            <a:r>
              <a:rPr lang="en-US" dirty="0">
                <a:effectLst/>
              </a:rPr>
              <a:t>NBCI and the American Clinical Health Disparities Commission (ACHDC) are ushering in a new era of broadened engagement of African American and Latino communities in clinical trials.</a:t>
            </a:r>
          </a:p>
          <a:p>
            <a:r>
              <a:rPr lang="en-US" dirty="0">
                <a:effectLst/>
              </a:rPr>
              <a:t>ACHDC is a coalition of African American and Latino clinicians and African American church leaders.</a:t>
            </a:r>
            <a:endParaRPr lang="en-US" dirty="0"/>
          </a:p>
          <a:p>
            <a:r>
              <a:rPr lang="en-US" dirty="0">
                <a:effectLst/>
              </a:rPr>
              <a:t>Particularly given the unethical and illegal behaviors involved with the Tuskegee Experiment and the intentional absence or lack of critical information for the involved subjects by governmental officials, NBCI engages in a comprehensive approach to utilize </a:t>
            </a:r>
            <a:r>
              <a:rPr lang="en-US" b="1" dirty="0">
                <a:effectLst/>
              </a:rPr>
              <a:t>important lessons learned from historic medical abuses</a:t>
            </a:r>
            <a:r>
              <a:rPr lang="en-US" dirty="0">
                <a:effectLst/>
              </a:rPr>
              <a:t> for generating robust interest in substantially improving clinical trial participation.</a:t>
            </a:r>
          </a:p>
          <a:p>
            <a:endParaRPr lang="en-US" dirty="0"/>
          </a:p>
        </p:txBody>
      </p:sp>
    </p:spTree>
    <p:extLst>
      <p:ext uri="{BB962C8B-B14F-4D97-AF65-F5344CB8AC3E}">
        <p14:creationId xmlns:p14="http://schemas.microsoft.com/office/powerpoint/2010/main" val="3892910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3C8F1-CF23-5236-5E89-F88ECC233D1D}"/>
              </a:ext>
            </a:extLst>
          </p:cNvPr>
          <p:cNvSpPr>
            <a:spLocks noGrp="1"/>
          </p:cNvSpPr>
          <p:nvPr>
            <p:ph type="title"/>
          </p:nvPr>
        </p:nvSpPr>
        <p:spPr>
          <a:xfrm>
            <a:off x="278090" y="409619"/>
            <a:ext cx="11635820" cy="1325563"/>
          </a:xfrm>
        </p:spPr>
        <p:txBody>
          <a:bodyPr>
            <a:normAutofit fontScale="90000"/>
          </a:bodyPr>
          <a:lstStyle/>
          <a:p>
            <a:pPr algn="ctr"/>
            <a:br>
              <a:rPr lang="en-US" dirty="0"/>
            </a:br>
            <a:br>
              <a:rPr lang="en-US" b="1" dirty="0">
                <a:latin typeface="+mn-lt"/>
              </a:rPr>
            </a:br>
            <a:r>
              <a:rPr lang="en-US" b="1" dirty="0">
                <a:latin typeface="+mn-lt"/>
              </a:rPr>
              <a:t>Why NBCI:  </a:t>
            </a:r>
            <a:br>
              <a:rPr lang="en-US" b="1" dirty="0">
                <a:latin typeface="+mn-lt"/>
              </a:rPr>
            </a:br>
            <a:r>
              <a:rPr lang="en-US" b="1" dirty="0">
                <a:latin typeface="+mn-lt"/>
              </a:rPr>
              <a:t>Infrastructural Capacity for Implementing Programs</a:t>
            </a:r>
            <a:br>
              <a:rPr lang="en-US" b="1" dirty="0"/>
            </a:br>
            <a:br>
              <a:rPr lang="en-US" dirty="0"/>
            </a:br>
            <a:endParaRPr lang="en-US" dirty="0"/>
          </a:p>
        </p:txBody>
      </p:sp>
      <p:sp>
        <p:nvSpPr>
          <p:cNvPr id="3" name="Content Placeholder 2">
            <a:extLst>
              <a:ext uri="{FF2B5EF4-FFF2-40B4-BE49-F238E27FC236}">
                <a16:creationId xmlns:a16="http://schemas.microsoft.com/office/drawing/2014/main" id="{263967A4-FAB2-2D59-C174-117E807F50A5}"/>
              </a:ext>
            </a:extLst>
          </p:cNvPr>
          <p:cNvSpPr>
            <a:spLocks noGrp="1"/>
          </p:cNvSpPr>
          <p:nvPr>
            <p:ph idx="1"/>
          </p:nvPr>
        </p:nvSpPr>
        <p:spPr>
          <a:xfrm>
            <a:off x="1116290" y="1735182"/>
            <a:ext cx="10515600" cy="4857979"/>
          </a:xfrm>
        </p:spPr>
        <p:txBody>
          <a:bodyPr>
            <a:normAutofit fontScale="40000" lnSpcReduction="20000"/>
          </a:bodyPr>
          <a:lstStyle/>
          <a:p>
            <a:pPr>
              <a:buFont typeface="Wingdings" panose="05000000000000000000" pitchFamily="2" charset="2"/>
              <a:buChar char="§"/>
            </a:pPr>
            <a:r>
              <a:rPr lang="en-US" sz="8000" b="1" dirty="0"/>
              <a:t>NBCI</a:t>
            </a:r>
            <a:r>
              <a:rPr lang="en-US" sz="8000" dirty="0"/>
              <a:t> has a Clinical team of 42 African American physicians to bring to bear. </a:t>
            </a:r>
          </a:p>
          <a:p>
            <a:pPr marL="0" indent="0">
              <a:buNone/>
            </a:pPr>
            <a:endParaRPr lang="en-US" sz="4900" dirty="0"/>
          </a:p>
          <a:p>
            <a:pPr>
              <a:buFont typeface="Wingdings" panose="05000000000000000000" pitchFamily="2" charset="2"/>
              <a:buChar char="§"/>
            </a:pPr>
            <a:r>
              <a:rPr lang="en-US" sz="8000" b="1" dirty="0"/>
              <a:t>NBCI</a:t>
            </a:r>
            <a:r>
              <a:rPr lang="en-US" sz="8000" dirty="0"/>
              <a:t> is the largest faith-based preventative health initiative in the country.</a:t>
            </a:r>
          </a:p>
          <a:p>
            <a:pPr marL="0" indent="0">
              <a:buNone/>
            </a:pPr>
            <a:endParaRPr lang="en-US" sz="4900" dirty="0"/>
          </a:p>
          <a:p>
            <a:pPr>
              <a:buFont typeface="Wingdings" panose="05000000000000000000" pitchFamily="2" charset="2"/>
              <a:buChar char="§"/>
            </a:pPr>
            <a:r>
              <a:rPr lang="en-US" sz="8000" b="1" dirty="0"/>
              <a:t>NBCI</a:t>
            </a:r>
            <a:r>
              <a:rPr lang="en-US" sz="8000" dirty="0"/>
              <a:t> has successfully been conducting clinical health prevention programming over the past 30 years.</a:t>
            </a:r>
          </a:p>
          <a:p>
            <a:pPr marL="0" indent="0">
              <a:buNone/>
            </a:pPr>
            <a:endParaRPr lang="en-US" sz="4900" b="1" dirty="0"/>
          </a:p>
          <a:p>
            <a:pPr>
              <a:buFont typeface="Wingdings" panose="05000000000000000000" pitchFamily="2" charset="2"/>
              <a:buChar char="§"/>
            </a:pPr>
            <a:r>
              <a:rPr lang="en-US" sz="8000" b="1" dirty="0"/>
              <a:t>NBCI </a:t>
            </a:r>
            <a:r>
              <a:rPr lang="en-US" sz="8000" dirty="0"/>
              <a:t>created and completed a successful clinical lecture tour of Black and Latino researchers talking the importance of clinical </a:t>
            </a:r>
            <a:r>
              <a:rPr lang="en-US" sz="8000" dirty="0">
                <a:solidFill>
                  <a:srgbClr val="080808"/>
                </a:solidFill>
              </a:rPr>
              <a:t>trials</a:t>
            </a:r>
            <a:r>
              <a:rPr lang="en-US" sz="8000" dirty="0"/>
              <a:t>.</a:t>
            </a:r>
            <a:endParaRPr lang="en-US" dirty="0"/>
          </a:p>
          <a:p>
            <a:endParaRPr lang="en-US" dirty="0"/>
          </a:p>
        </p:txBody>
      </p:sp>
    </p:spTree>
    <p:extLst>
      <p:ext uri="{BB962C8B-B14F-4D97-AF65-F5344CB8AC3E}">
        <p14:creationId xmlns:p14="http://schemas.microsoft.com/office/powerpoint/2010/main" val="1868655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464E4CC-829A-0BCC-81CF-0092E7C54D85}"/>
              </a:ext>
            </a:extLst>
          </p:cNvPr>
          <p:cNvPicPr>
            <a:picLocks noChangeAspect="1"/>
          </p:cNvPicPr>
          <p:nvPr/>
        </p:nvPicPr>
        <p:blipFill rotWithShape="1">
          <a:blip r:embed="rId2"/>
          <a:srcRect l="1"/>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A07D2F-19ED-BF15-7829-07AA85D86BE1}"/>
              </a:ext>
            </a:extLst>
          </p:cNvPr>
          <p:cNvSpPr>
            <a:spLocks noGrp="1"/>
          </p:cNvSpPr>
          <p:nvPr>
            <p:ph type="title"/>
          </p:nvPr>
        </p:nvSpPr>
        <p:spPr>
          <a:xfrm>
            <a:off x="643466" y="643467"/>
            <a:ext cx="5452529" cy="3569242"/>
          </a:xfrm>
        </p:spPr>
        <p:txBody>
          <a:bodyPr vert="horz" lIns="91440" tIns="45720" rIns="91440" bIns="45720" rtlCol="0" anchor="t">
            <a:normAutofit/>
          </a:bodyPr>
          <a:lstStyle/>
          <a:p>
            <a:r>
              <a:rPr lang="en-US" sz="5200" b="1" dirty="0">
                <a:solidFill>
                  <a:srgbClr val="FFFFFF"/>
                </a:solidFill>
                <a:latin typeface="+mn-lt"/>
              </a:rPr>
              <a:t>What is the Issue? Clinical Trails Pav</a:t>
            </a:r>
          </a:p>
        </p:txBody>
      </p:sp>
      <p:sp>
        <p:nvSpPr>
          <p:cNvPr id="13" name="Rectangle 12">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5325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4DCD1-B761-BBD1-9770-B599140CB37D}"/>
              </a:ext>
            </a:extLst>
          </p:cNvPr>
          <p:cNvSpPr>
            <a:spLocks noGrp="1"/>
          </p:cNvSpPr>
          <p:nvPr>
            <p:ph type="title"/>
          </p:nvPr>
        </p:nvSpPr>
        <p:spPr>
          <a:xfrm>
            <a:off x="838200" y="891727"/>
            <a:ext cx="10515600" cy="1325563"/>
          </a:xfrm>
        </p:spPr>
        <p:txBody>
          <a:bodyPr>
            <a:normAutofit fontScale="90000"/>
          </a:bodyPr>
          <a:lstStyle/>
          <a:p>
            <a:pPr algn="ctr"/>
            <a:r>
              <a:rPr lang="en-US" sz="4900" b="1" dirty="0">
                <a:solidFill>
                  <a:srgbClr val="333333"/>
                </a:solidFill>
                <a:effectLst/>
                <a:latin typeface="+mn-lt"/>
                <a:cs typeface="Calibri Light" panose="020F0302020204030204" pitchFamily="34" charset="0"/>
              </a:rPr>
              <a:t>Diversity Plans to Improve Enrollment of Participants From Underrepresented Racial and Ethnic Populations in Clinical Trials</a:t>
            </a:r>
            <a:br>
              <a:rPr lang="en-US" b="1" dirty="0">
                <a:solidFill>
                  <a:srgbClr val="333333"/>
                </a:solidFill>
                <a:effectLst/>
                <a:latin typeface="+mn-lt"/>
                <a:cs typeface="Calibri Light" panose="020F0302020204030204" pitchFamily="34" charset="0"/>
              </a:rPr>
            </a:br>
            <a:endParaRPr lang="en-US" dirty="0">
              <a:latin typeface="+mn-lt"/>
              <a:cs typeface="Calibri Light" panose="020F0302020204030204" pitchFamily="34" charset="0"/>
            </a:endParaRPr>
          </a:p>
        </p:txBody>
      </p:sp>
      <p:sp>
        <p:nvSpPr>
          <p:cNvPr id="3" name="Content Placeholder 2">
            <a:extLst>
              <a:ext uri="{FF2B5EF4-FFF2-40B4-BE49-F238E27FC236}">
                <a16:creationId xmlns:a16="http://schemas.microsoft.com/office/drawing/2014/main" id="{C42930AA-6A3C-6DA5-D9D3-2DFFEB3297EF}"/>
              </a:ext>
            </a:extLst>
          </p:cNvPr>
          <p:cNvSpPr>
            <a:spLocks noGrp="1"/>
          </p:cNvSpPr>
          <p:nvPr>
            <p:ph idx="1"/>
          </p:nvPr>
        </p:nvSpPr>
        <p:spPr>
          <a:xfrm>
            <a:off x="838200" y="2461418"/>
            <a:ext cx="10515600" cy="3504855"/>
          </a:xfrm>
        </p:spPr>
        <p:txBody>
          <a:bodyPr>
            <a:normAutofit/>
          </a:bodyPr>
          <a:lstStyle/>
          <a:p>
            <a:r>
              <a:rPr lang="en-US" sz="3200" dirty="0"/>
              <a:t>The FDA are currently writing rules that require diversity in all clinical trials moving forward.</a:t>
            </a:r>
          </a:p>
          <a:p>
            <a:r>
              <a:rPr lang="en-US" sz="3200" dirty="0"/>
              <a:t>African Americans morbidity and mortality continue to move an unprecedented rate over the past two decades.</a:t>
            </a:r>
          </a:p>
          <a:p>
            <a:r>
              <a:rPr lang="en-US" sz="3200" dirty="0"/>
              <a:t>African American and Latino clinicians attribute this to the lack of participation in clinical trials to answer the question, “Why?”</a:t>
            </a:r>
          </a:p>
        </p:txBody>
      </p:sp>
    </p:spTree>
    <p:extLst>
      <p:ext uri="{BB962C8B-B14F-4D97-AF65-F5344CB8AC3E}">
        <p14:creationId xmlns:p14="http://schemas.microsoft.com/office/powerpoint/2010/main" val="32758158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ulmonary Edema Treatment Breakthrough by Slidesgo">
  <a:themeElements>
    <a:clrScheme name="Simple Light">
      <a:dk1>
        <a:srgbClr val="222D43"/>
      </a:dk1>
      <a:lt1>
        <a:srgbClr val="FFFFFF"/>
      </a:lt1>
      <a:dk2>
        <a:srgbClr val="FFA99A"/>
      </a:dk2>
      <a:lt2>
        <a:srgbClr val="FF9087"/>
      </a:lt2>
      <a:accent1>
        <a:srgbClr val="FF796F"/>
      </a:accent1>
      <a:accent2>
        <a:srgbClr val="E95649"/>
      </a:accent2>
      <a:accent3>
        <a:srgbClr val="B03F35"/>
      </a:accent3>
      <a:accent4>
        <a:srgbClr val="860304"/>
      </a:accent4>
      <a:accent5>
        <a:srgbClr val="6DB3CC"/>
      </a:accent5>
      <a:accent6>
        <a:srgbClr val="EFEFEF"/>
      </a:accent6>
      <a:hlink>
        <a:srgbClr val="222D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0432b88-a5c0-41da-837d-7b5ccdd98c21">
      <UserInfo>
        <DisplayName>Phyllis Arthur</DisplayName>
        <AccountId>49</AccountId>
        <AccountType/>
      </UserInfo>
    </SharedWithUsers>
    <TaxCatchAll xmlns="b0432b88-a5c0-41da-837d-7b5ccdd98c21" xsi:nil="true"/>
    <lcf76f155ced4ddcb4097134ff3c332f xmlns="42609db9-3290-4df1-8612-04262e05d4ac">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0CF7606CC0C0B4D86E67C8A86B10ED0" ma:contentTypeVersion="18" ma:contentTypeDescription="Create a new document." ma:contentTypeScope="" ma:versionID="6cd99f1677f44c73058163aa86046ac5">
  <xsd:schema xmlns:xsd="http://www.w3.org/2001/XMLSchema" xmlns:xs="http://www.w3.org/2001/XMLSchema" xmlns:p="http://schemas.microsoft.com/office/2006/metadata/properties" xmlns:ns2="42609db9-3290-4df1-8612-04262e05d4ac" xmlns:ns3="b0432b88-a5c0-41da-837d-7b5ccdd98c21" targetNamespace="http://schemas.microsoft.com/office/2006/metadata/properties" ma:root="true" ma:fieldsID="7324b5095226dd0bb5fa5e324c9999dd" ns2:_="" ns3:_="">
    <xsd:import namespace="42609db9-3290-4df1-8612-04262e05d4ac"/>
    <xsd:import namespace="b0432b88-a5c0-41da-837d-7b5ccdd98c2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609db9-3290-4df1-8612-04262e05d4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771832c-c563-4ecd-86ce-abb25da321c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0432b88-a5c0-41da-837d-7b5ccdd98c2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6b36dcc-f38d-4ea5-98e8-607e4485172e}" ma:internalName="TaxCatchAll" ma:showField="CatchAllData" ma:web="b0432b88-a5c0-41da-837d-7b5ccdd98c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AF9C60-A400-4C81-A614-8C00EA2903E6}">
  <ds:schemaRefs>
    <ds:schemaRef ds:uri="http://schemas.microsoft.com/office/2006/metadata/properties"/>
    <ds:schemaRef ds:uri="http://schemas.microsoft.com/office/infopath/2007/PartnerControls"/>
    <ds:schemaRef ds:uri="b0432b88-a5c0-41da-837d-7b5ccdd98c21"/>
    <ds:schemaRef ds:uri="42609db9-3290-4df1-8612-04262e05d4ac"/>
  </ds:schemaRefs>
</ds:datastoreItem>
</file>

<file path=customXml/itemProps2.xml><?xml version="1.0" encoding="utf-8"?>
<ds:datastoreItem xmlns:ds="http://schemas.openxmlformats.org/officeDocument/2006/customXml" ds:itemID="{B5444776-42C5-41FA-B9C6-C753936C5C29}">
  <ds:schemaRefs>
    <ds:schemaRef ds:uri="http://schemas.microsoft.com/sharepoint/v3/contenttype/forms"/>
  </ds:schemaRefs>
</ds:datastoreItem>
</file>

<file path=customXml/itemProps3.xml><?xml version="1.0" encoding="utf-8"?>
<ds:datastoreItem xmlns:ds="http://schemas.openxmlformats.org/officeDocument/2006/customXml" ds:itemID="{6DD9E8BA-143C-4B23-A078-E19171B966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609db9-3290-4df1-8612-04262e05d4ac"/>
    <ds:schemaRef ds:uri="b0432b88-a5c0-41da-837d-7b5ccdd98c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321</TotalTime>
  <Words>2548</Words>
  <Application>Microsoft Macintosh PowerPoint</Application>
  <PresentationFormat>Widescreen</PresentationFormat>
  <Paragraphs>192</Paragraphs>
  <Slides>43</Slides>
  <Notes>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43</vt:i4>
      </vt:variant>
    </vt:vector>
  </HeadingPairs>
  <TitlesOfParts>
    <vt:vector size="56" baseType="lpstr">
      <vt:lpstr>Arial</vt:lpstr>
      <vt:lpstr>Calibri</vt:lpstr>
      <vt:lpstr>Calibri Light</vt:lpstr>
      <vt:lpstr>Courier New</vt:lpstr>
      <vt:lpstr>Inter</vt:lpstr>
      <vt:lpstr>Montserrat</vt:lpstr>
      <vt:lpstr>Montserrat SemiBold</vt:lpstr>
      <vt:lpstr>New Times Roman</vt:lpstr>
      <vt:lpstr>PT Sans</vt:lpstr>
      <vt:lpstr>Segoe UI</vt:lpstr>
      <vt:lpstr>Wingdings</vt:lpstr>
      <vt:lpstr>Office Theme</vt:lpstr>
      <vt:lpstr>Pulmonary Edema Treatment Breakthrough by Slidesgo</vt:lpstr>
      <vt:lpstr>PowerPoint Presentation</vt:lpstr>
      <vt:lpstr>Who is The National Black Church Initiative and The American Clinical Health Disparities Commission?</vt:lpstr>
      <vt:lpstr>WHO WE ARE:  The National Black Church Initiative (NBCI)</vt:lpstr>
      <vt:lpstr>WHO WE ARE:  The National Black Church Initiative (NBCI)</vt:lpstr>
      <vt:lpstr>NBCI Demographic Reach </vt:lpstr>
      <vt:lpstr>WHAT WE DO: MISSION FORWARD </vt:lpstr>
      <vt:lpstr>  Why NBCI:   Infrastructural Capacity for Implementing Programs  </vt:lpstr>
      <vt:lpstr>What is the Issue? Clinical Trails Pav</vt:lpstr>
      <vt:lpstr>Diversity Plans to Improve Enrollment of Participants From Underrepresented Racial and Ethnic Populations in Clinical Trials </vt:lpstr>
      <vt:lpstr>What is NBCI’s and ACHDC’s Solution</vt:lpstr>
      <vt:lpstr>The American Clinical Health Disparities Commission (ACHDC)</vt:lpstr>
      <vt:lpstr>NBCI and the ACHDC Website</vt:lpstr>
      <vt:lpstr>What is the Ask?</vt:lpstr>
      <vt:lpstr>WHAT IS THE ASK?</vt:lpstr>
      <vt:lpstr>WHAT IS THE ASK?</vt:lpstr>
      <vt:lpstr>What is the Ask?</vt:lpstr>
      <vt:lpstr>How We Plan to Achieve  Our Educational Goals</vt:lpstr>
      <vt:lpstr>What Has Been Accomplished in This Area To Date</vt:lpstr>
      <vt:lpstr>Current Activities:   Laying the Ground-Work</vt:lpstr>
      <vt:lpstr>PROGRAM DESCRIPTION</vt:lpstr>
      <vt:lpstr>The Success of the NBCI Clinical Program and Demonstrated Capacity</vt:lpstr>
      <vt:lpstr>Benefits for Pharma Companies</vt:lpstr>
      <vt:lpstr>Benefits for Pharma Companies (1)</vt:lpstr>
      <vt:lpstr>Benefits for Pharma Companies (2)</vt:lpstr>
      <vt:lpstr>Benefits for Pharma Companies (3)</vt:lpstr>
      <vt:lpstr>What Does the Future Look Like?</vt:lpstr>
      <vt:lpstr>NBCI Educational Approach… The First Four Years</vt:lpstr>
      <vt:lpstr>Targeted Outcomes for the First Four Years</vt:lpstr>
      <vt:lpstr>NBCI Educational Approach… The First Four Years</vt:lpstr>
      <vt:lpstr>Appendix &amp; Back Up</vt:lpstr>
      <vt:lpstr>Detailed Tasks &amp; Budget Allocation</vt:lpstr>
      <vt:lpstr>How We Plan to Achieve  Our Educational Goals</vt:lpstr>
      <vt:lpstr>The First Four Years: Tasks</vt:lpstr>
      <vt:lpstr>The First Four Years: Tasks</vt:lpstr>
      <vt:lpstr>The First Four Years: Tasks</vt:lpstr>
      <vt:lpstr>The First Four Years: Tasks</vt:lpstr>
      <vt:lpstr>The First Four Years: Tasks</vt:lpstr>
      <vt:lpstr>The First Four Years: Tasks</vt:lpstr>
      <vt:lpstr>Proposed Budget Allocation</vt:lpstr>
      <vt:lpstr>Additional Resources on NCBI</vt:lpstr>
      <vt:lpstr>  Why NBCI:   Infrastructural Capacity for Implementing Programs  </vt:lpstr>
      <vt:lpstr>NBCI Successful Clinical Programing Examples </vt:lpstr>
      <vt:lpstr>NBCI Successful Clinical Programing Examples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is The National Black Church Initiative and The American Clinical Health Disparities Commission</dc:title>
  <dc:creator>William H Joseph</dc:creator>
  <cp:lastModifiedBy>Microsoft Office User</cp:lastModifiedBy>
  <cp:revision>10</cp:revision>
  <cp:lastPrinted>2024-02-21T23:21:52Z</cp:lastPrinted>
  <dcterms:created xsi:type="dcterms:W3CDTF">2024-02-21T23:08:04Z</dcterms:created>
  <dcterms:modified xsi:type="dcterms:W3CDTF">2024-03-22T14:41:07Z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0x010100D0CF7606CC0C0B4D86E67C8A86B10ED0</vt:lpwstr>
  </property>
  <property fmtid="{D5CDD505-2E9C-101B-9397-08002B2CF9AE}" pid="3" name="MediaServiceImageTags">
    <vt:lpwstr/>
  </property>
</Properties>
</file>